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9"/>
  </p:notesMasterIdLst>
  <p:sldIdLst>
    <p:sldId id="256" r:id="rId2"/>
    <p:sldId id="257" r:id="rId3"/>
    <p:sldId id="261" r:id="rId4"/>
    <p:sldId id="259" r:id="rId5"/>
    <p:sldId id="263" r:id="rId6"/>
    <p:sldId id="264" r:id="rId7"/>
    <p:sldId id="279" r:id="rId8"/>
  </p:sldIdLst>
  <p:sldSz cx="9144000" cy="5143500" type="screen16x9"/>
  <p:notesSz cx="6858000" cy="9144000"/>
  <p:embeddedFontLst>
    <p:embeddedFont>
      <p:font typeface="Sniglet" panose="020B0604020202020204" charset="0"/>
      <p:regular r:id="rId10"/>
    </p:embeddedFont>
    <p:embeddedFont>
      <p:font typeface="Walter Turncoat" panose="020B0604020202020204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421292A-85F1-4171-92E3-9B7572BA4675}">
  <a:tblStyle styleId="{5421292A-85F1-4171-92E3-9B7572BA46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9" autoAdjust="0"/>
    <p:restoredTop sz="94660"/>
  </p:normalViewPr>
  <p:slideViewPr>
    <p:cSldViewPr snapToGrid="0">
      <p:cViewPr varScale="1">
        <p:scale>
          <a:sx n="98" d="100"/>
          <a:sy n="98" d="100"/>
        </p:scale>
        <p:origin x="86" y="4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2"/>
          </p:nvPr>
        </p:nvSpPr>
        <p:spPr>
          <a:xfrm>
            <a:off x="4692275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3223964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3"/>
          </p:nvPr>
        </p:nvSpPr>
        <p:spPr>
          <a:xfrm>
            <a:off x="5990727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orgeofempires.fandom.com/wiki/List_of_Guides?action=edi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695329" y="241588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Xin </a:t>
            </a:r>
            <a:r>
              <a:rPr lang="en-GB" dirty="0" err="1"/>
              <a:t>chào</a:t>
            </a:r>
            <a:r>
              <a:rPr lang="en-GB" dirty="0"/>
              <a:t> </a:t>
            </a:r>
            <a:r>
              <a:rPr lang="en-GB" dirty="0" err="1"/>
              <a:t>thầy</a:t>
            </a:r>
            <a:r>
              <a:rPr lang="en-GB" dirty="0"/>
              <a:t> </a:t>
            </a:r>
            <a:r>
              <a:rPr lang="en-GB" dirty="0" err="1"/>
              <a:t>cô</a:t>
            </a:r>
            <a:r>
              <a:rPr lang="en-GB" dirty="0"/>
              <a:t> </a:t>
            </a:r>
            <a:r>
              <a:rPr lang="en-GB" dirty="0" err="1"/>
              <a:t>và</a:t>
            </a:r>
            <a:r>
              <a:rPr lang="en-GB" dirty="0"/>
              <a:t> </a:t>
            </a:r>
            <a:r>
              <a:rPr lang="en-GB" dirty="0" err="1"/>
              <a:t>các</a:t>
            </a:r>
            <a:r>
              <a:rPr lang="en-GB" dirty="0"/>
              <a:t> </a:t>
            </a:r>
            <a:r>
              <a:rPr lang="en-GB" dirty="0" err="1"/>
              <a:t>bạn</a:t>
            </a:r>
            <a:r>
              <a:rPr lang="en-GB" dirty="0"/>
              <a:t> </a:t>
            </a:r>
            <a:r>
              <a:rPr lang="en-GB" dirty="0" err="1"/>
              <a:t>đã</a:t>
            </a:r>
            <a:r>
              <a:rPr lang="en-GB" dirty="0"/>
              <a:t> </a:t>
            </a:r>
            <a:r>
              <a:rPr lang="en-GB" dirty="0" err="1"/>
              <a:t>đến</a:t>
            </a:r>
            <a:r>
              <a:rPr lang="en-GB" dirty="0"/>
              <a:t> </a:t>
            </a:r>
            <a:r>
              <a:rPr lang="en-GB" dirty="0" err="1"/>
              <a:t>với</a:t>
            </a:r>
            <a:r>
              <a:rPr lang="en-GB" dirty="0"/>
              <a:t> </a:t>
            </a:r>
            <a:r>
              <a:rPr lang="en-GB" dirty="0" err="1"/>
              <a:t>buổi</a:t>
            </a:r>
            <a:r>
              <a:rPr lang="en-GB" dirty="0"/>
              <a:t> demo </a:t>
            </a:r>
            <a:r>
              <a:rPr lang="en-GB" dirty="0" err="1"/>
              <a:t>hôm</a:t>
            </a:r>
            <a:r>
              <a:rPr lang="en-GB" dirty="0"/>
              <a:t> nay</a:t>
            </a:r>
            <a:endParaRPr dirty="0"/>
          </a:p>
        </p:txBody>
      </p:sp>
      <p:sp>
        <p:nvSpPr>
          <p:cNvPr id="55" name="Google Shape;55;p11"/>
          <p:cNvSpPr/>
          <p:nvPr/>
        </p:nvSpPr>
        <p:spPr>
          <a:xfrm>
            <a:off x="0" y="-72887"/>
            <a:ext cx="9077739" cy="5115339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1"/>
          <p:cNvSpPr/>
          <p:nvPr/>
        </p:nvSpPr>
        <p:spPr>
          <a:xfrm>
            <a:off x="3670852" y="151392"/>
            <a:ext cx="1364973" cy="1081060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5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Thành</a:t>
            </a:r>
            <a:r>
              <a:rPr lang="en-GB" dirty="0"/>
              <a:t> </a:t>
            </a:r>
            <a:r>
              <a:rPr lang="en-GB" dirty="0" err="1"/>
              <a:t>viên</a:t>
            </a:r>
            <a:r>
              <a:rPr lang="en-GB" dirty="0"/>
              <a:t> </a:t>
            </a:r>
            <a:r>
              <a:rPr lang="en-GB" dirty="0" err="1"/>
              <a:t>nhóm</a:t>
            </a:r>
            <a:r>
              <a:rPr lang="en-GB" dirty="0"/>
              <a:t>:</a:t>
            </a:r>
          </a:p>
        </p:txBody>
      </p:sp>
      <p:sp>
        <p:nvSpPr>
          <p:cNvPr id="62" name="Google Shape;62;p12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2"/>
          <p:cNvSpPr/>
          <p:nvPr/>
        </p:nvSpPr>
        <p:spPr>
          <a:xfrm>
            <a:off x="4345990" y="520319"/>
            <a:ext cx="380233" cy="327060"/>
          </a:xfrm>
          <a:custGeom>
            <a:avLst/>
            <a:gdLst/>
            <a:ahLst/>
            <a:cxnLst/>
            <a:rect l="l" t="t" r="r" b="b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53A7DC-611C-4EE2-B911-058AAF41A1C9}"/>
              </a:ext>
            </a:extLst>
          </p:cNvPr>
          <p:cNvSpPr txBox="1"/>
          <p:nvPr/>
        </p:nvSpPr>
        <p:spPr>
          <a:xfrm>
            <a:off x="662609" y="1669774"/>
            <a:ext cx="18486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Sniglet" panose="020B0604020202020204" charset="0"/>
              </a:rPr>
              <a:t>1.Lê </a:t>
            </a:r>
            <a:r>
              <a:rPr lang="en-GB" sz="2000" dirty="0" err="1">
                <a:solidFill>
                  <a:schemeClr val="bg1"/>
                </a:solidFill>
                <a:latin typeface="Sniglet" panose="020B0604020202020204" charset="0"/>
              </a:rPr>
              <a:t>Triệu</a:t>
            </a:r>
            <a:r>
              <a:rPr lang="en-GB" sz="2000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Sniglet" panose="020B0604020202020204" charset="0"/>
              </a:rPr>
              <a:t>Tuấn</a:t>
            </a:r>
            <a:endParaRPr lang="en-GB" sz="2000" dirty="0">
              <a:solidFill>
                <a:schemeClr val="bg1"/>
              </a:solidFill>
              <a:latin typeface="Sniglet" panose="020B0604020202020204" charset="0"/>
            </a:endParaRPr>
          </a:p>
        </p:txBody>
      </p:sp>
      <p:grpSp>
        <p:nvGrpSpPr>
          <p:cNvPr id="10" name="Google Shape;112;p17">
            <a:extLst>
              <a:ext uri="{FF2B5EF4-FFF2-40B4-BE49-F238E27FC236}">
                <a16:creationId xmlns:a16="http://schemas.microsoft.com/office/drawing/2014/main" id="{D5CB8F66-D4E6-4648-B517-CBAD703582FD}"/>
              </a:ext>
            </a:extLst>
          </p:cNvPr>
          <p:cNvGrpSpPr/>
          <p:nvPr/>
        </p:nvGrpSpPr>
        <p:grpSpPr>
          <a:xfrm rot="5400000">
            <a:off x="1175892" y="2320707"/>
            <a:ext cx="721101" cy="269659"/>
            <a:chOff x="271125" y="812725"/>
            <a:chExt cx="766525" cy="221725"/>
          </a:xfrm>
        </p:grpSpPr>
        <p:sp>
          <p:nvSpPr>
            <p:cNvPr id="11" name="Google Shape;113;p17">
              <a:extLst>
                <a:ext uri="{FF2B5EF4-FFF2-40B4-BE49-F238E27FC236}">
                  <a16:creationId xmlns:a16="http://schemas.microsoft.com/office/drawing/2014/main" id="{3E9C3560-E08A-4BD5-A0AC-8D013471813B}"/>
                </a:ext>
              </a:extLst>
            </p:cNvPr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4;p17">
              <a:extLst>
                <a:ext uri="{FF2B5EF4-FFF2-40B4-BE49-F238E27FC236}">
                  <a16:creationId xmlns:a16="http://schemas.microsoft.com/office/drawing/2014/main" id="{568871F6-4BDA-421C-ABB8-554000B9FF94}"/>
                </a:ext>
              </a:extLst>
            </p:cNvPr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54;p21">
            <a:extLst>
              <a:ext uri="{FF2B5EF4-FFF2-40B4-BE49-F238E27FC236}">
                <a16:creationId xmlns:a16="http://schemas.microsoft.com/office/drawing/2014/main" id="{135153BE-C37F-4AF8-A242-6535276EA999}"/>
              </a:ext>
            </a:extLst>
          </p:cNvPr>
          <p:cNvSpPr/>
          <p:nvPr/>
        </p:nvSpPr>
        <p:spPr>
          <a:xfrm>
            <a:off x="3471346" y="2925632"/>
            <a:ext cx="1749287" cy="717158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0AF754-0772-471A-B5A2-46589887FC11}"/>
              </a:ext>
            </a:extLst>
          </p:cNvPr>
          <p:cNvSpPr txBox="1"/>
          <p:nvPr/>
        </p:nvSpPr>
        <p:spPr>
          <a:xfrm>
            <a:off x="455668" y="3076994"/>
            <a:ext cx="2087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solidFill>
                  <a:schemeClr val="bg1"/>
                </a:solidFill>
                <a:latin typeface="Sniglet" panose="020B0604020202020204" charset="0"/>
              </a:rPr>
              <a:t>Back-end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12B221-52B4-4449-AAFA-4D0B0A19ADF3}"/>
              </a:ext>
            </a:extLst>
          </p:cNvPr>
          <p:cNvSpPr txBox="1"/>
          <p:nvPr/>
        </p:nvSpPr>
        <p:spPr>
          <a:xfrm>
            <a:off x="3226419" y="1686754"/>
            <a:ext cx="2729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2.Hoàng </a:t>
            </a:r>
            <a:r>
              <a:rPr lang="en-GB" sz="2000" dirty="0" err="1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Trung</a:t>
            </a:r>
            <a:r>
              <a:rPr lang="en-GB" sz="20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 Anh</a:t>
            </a:r>
            <a:r>
              <a:rPr lang="en-GB" sz="14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.</a:t>
            </a:r>
          </a:p>
        </p:txBody>
      </p:sp>
      <p:grpSp>
        <p:nvGrpSpPr>
          <p:cNvPr id="16" name="Google Shape;112;p17">
            <a:extLst>
              <a:ext uri="{FF2B5EF4-FFF2-40B4-BE49-F238E27FC236}">
                <a16:creationId xmlns:a16="http://schemas.microsoft.com/office/drawing/2014/main" id="{A480DD8B-AB85-483A-8D9C-B310E9B7600D}"/>
              </a:ext>
            </a:extLst>
          </p:cNvPr>
          <p:cNvGrpSpPr/>
          <p:nvPr/>
        </p:nvGrpSpPr>
        <p:grpSpPr>
          <a:xfrm rot="5400000">
            <a:off x="4071929" y="2320354"/>
            <a:ext cx="721101" cy="269659"/>
            <a:chOff x="271125" y="812725"/>
            <a:chExt cx="766525" cy="221725"/>
          </a:xfrm>
        </p:grpSpPr>
        <p:sp>
          <p:nvSpPr>
            <p:cNvPr id="17" name="Google Shape;113;p17">
              <a:extLst>
                <a:ext uri="{FF2B5EF4-FFF2-40B4-BE49-F238E27FC236}">
                  <a16:creationId xmlns:a16="http://schemas.microsoft.com/office/drawing/2014/main" id="{B3C4D06F-27A4-4E1C-9950-FF4A9678BD83}"/>
                </a:ext>
              </a:extLst>
            </p:cNvPr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4;p17">
              <a:extLst>
                <a:ext uri="{FF2B5EF4-FFF2-40B4-BE49-F238E27FC236}">
                  <a16:creationId xmlns:a16="http://schemas.microsoft.com/office/drawing/2014/main" id="{499F0089-EE87-4F33-8AE7-09C9EA2DFDF2}"/>
                </a:ext>
              </a:extLst>
            </p:cNvPr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54;p21">
            <a:extLst>
              <a:ext uri="{FF2B5EF4-FFF2-40B4-BE49-F238E27FC236}">
                <a16:creationId xmlns:a16="http://schemas.microsoft.com/office/drawing/2014/main" id="{3BEEDFAF-3CE1-41E9-A4FE-6695E8C63DCF}"/>
              </a:ext>
            </a:extLst>
          </p:cNvPr>
          <p:cNvSpPr/>
          <p:nvPr/>
        </p:nvSpPr>
        <p:spPr>
          <a:xfrm>
            <a:off x="628671" y="2943401"/>
            <a:ext cx="1762539" cy="717158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154;p21">
            <a:extLst>
              <a:ext uri="{FF2B5EF4-FFF2-40B4-BE49-F238E27FC236}">
                <a16:creationId xmlns:a16="http://schemas.microsoft.com/office/drawing/2014/main" id="{79343A84-FB49-452E-B08E-BC5EEEC53BEF}"/>
              </a:ext>
            </a:extLst>
          </p:cNvPr>
          <p:cNvSpPr/>
          <p:nvPr/>
        </p:nvSpPr>
        <p:spPr>
          <a:xfrm>
            <a:off x="6367796" y="2867586"/>
            <a:ext cx="1749287" cy="717158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" name="Google Shape;112;p17">
            <a:extLst>
              <a:ext uri="{FF2B5EF4-FFF2-40B4-BE49-F238E27FC236}">
                <a16:creationId xmlns:a16="http://schemas.microsoft.com/office/drawing/2014/main" id="{E67EEE3A-C841-4BA7-96A3-F1F8C1723CF1}"/>
              </a:ext>
            </a:extLst>
          </p:cNvPr>
          <p:cNvGrpSpPr/>
          <p:nvPr/>
        </p:nvGrpSpPr>
        <p:grpSpPr>
          <a:xfrm rot="5400000">
            <a:off x="6965061" y="2295605"/>
            <a:ext cx="721101" cy="269659"/>
            <a:chOff x="271125" y="812725"/>
            <a:chExt cx="766525" cy="221725"/>
          </a:xfrm>
        </p:grpSpPr>
        <p:sp>
          <p:nvSpPr>
            <p:cNvPr id="23" name="Google Shape;113;p17">
              <a:extLst>
                <a:ext uri="{FF2B5EF4-FFF2-40B4-BE49-F238E27FC236}">
                  <a16:creationId xmlns:a16="http://schemas.microsoft.com/office/drawing/2014/main" id="{2895C2E2-283A-4C37-9406-8107291CD226}"/>
                </a:ext>
              </a:extLst>
            </p:cNvPr>
            <p:cNvSpPr/>
            <p:nvPr/>
          </p:nvSpPr>
          <p:spPr>
            <a:xfrm>
              <a:off x="271125" y="921200"/>
              <a:ext cx="695775" cy="70775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14;p17">
              <a:extLst>
                <a:ext uri="{FF2B5EF4-FFF2-40B4-BE49-F238E27FC236}">
                  <a16:creationId xmlns:a16="http://schemas.microsoft.com/office/drawing/2014/main" id="{1664467D-CC95-4A2D-85EE-86D51ABA55A7}"/>
                </a:ext>
              </a:extLst>
            </p:cNvPr>
            <p:cNvSpPr/>
            <p:nvPr/>
          </p:nvSpPr>
          <p:spPr>
            <a:xfrm>
              <a:off x="858375" y="812725"/>
              <a:ext cx="179275" cy="221725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88D01C9-EB3F-476A-BD68-ABD692FEC17E}"/>
              </a:ext>
            </a:extLst>
          </p:cNvPr>
          <p:cNvSpPr txBox="1"/>
          <p:nvPr/>
        </p:nvSpPr>
        <p:spPr>
          <a:xfrm>
            <a:off x="6023113" y="1669774"/>
            <a:ext cx="2611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GB" sz="20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3.Hoàng </a:t>
            </a:r>
            <a:r>
              <a:rPr lang="en-GB" sz="2000" dirty="0" err="1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Tuấn</a:t>
            </a:r>
            <a:r>
              <a:rPr lang="en-GB" sz="20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 </a:t>
            </a:r>
            <a:r>
              <a:rPr lang="en-GB" sz="2000" dirty="0" err="1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Hưng</a:t>
            </a:r>
            <a:endParaRPr lang="en-GB" sz="20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EC640-C413-4366-AAEE-59E20D9E6226}"/>
              </a:ext>
            </a:extLst>
          </p:cNvPr>
          <p:cNvSpPr txBox="1"/>
          <p:nvPr/>
        </p:nvSpPr>
        <p:spPr>
          <a:xfrm>
            <a:off x="3670128" y="3076994"/>
            <a:ext cx="1550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Sniglet" panose="020B0604020202020204" charset="0"/>
              </a:rPr>
              <a:t>Front-end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7B449C-A364-459C-9E99-98ECE9F3E2D9}"/>
              </a:ext>
            </a:extLst>
          </p:cNvPr>
          <p:cNvSpPr txBox="1"/>
          <p:nvPr/>
        </p:nvSpPr>
        <p:spPr>
          <a:xfrm>
            <a:off x="6609648" y="2790052"/>
            <a:ext cx="126558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en-GB" dirty="0"/>
            </a:br>
            <a:r>
              <a:rPr lang="en-GB" sz="2000" b="0" i="0" dirty="0">
                <a:solidFill>
                  <a:schemeClr val="bg1"/>
                </a:solidFill>
                <a:effectLst/>
                <a:latin typeface="Sniglet" panose="020B0604020202020204" charset="0"/>
              </a:rPr>
              <a:t>leader</a:t>
            </a:r>
            <a:endParaRPr lang="en-GB" sz="2000" dirty="0">
              <a:solidFill>
                <a:schemeClr val="bg1"/>
              </a:solidFill>
              <a:latin typeface="Sniglet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2" grpId="0"/>
      <p:bldP spid="3" grpId="0"/>
      <p:bldP spid="4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/>
            <a:r>
              <a:rPr lang="en-GB" dirty="0"/>
              <a:t>Game </a:t>
            </a:r>
            <a:r>
              <a:rPr lang="en-GB" b="0" i="0" dirty="0">
                <a:solidFill>
                  <a:schemeClr val="bg1"/>
                </a:solidFill>
                <a:effectLst/>
                <a:latin typeface="Walter Turncoat" panose="020B0604020202020204" charset="0"/>
              </a:rPr>
              <a:t>Wonder village </a:t>
            </a:r>
            <a:r>
              <a:rPr lang="en-GB" dirty="0" err="1">
                <a:solidFill>
                  <a:schemeClr val="bg1"/>
                </a:solidFill>
                <a:latin typeface="Walter Turncoat" panose="020B0604020202020204" charset="0"/>
              </a:rPr>
              <a:t>được</a:t>
            </a:r>
            <a:r>
              <a:rPr lang="en-GB" dirty="0">
                <a:solidFill>
                  <a:schemeClr val="bg1"/>
                </a:solidFill>
                <a:latin typeface="Walter Turncoa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Walter Turncoat" panose="020B0604020202020204" charset="0"/>
              </a:rPr>
              <a:t>mô</a:t>
            </a:r>
            <a:r>
              <a:rPr lang="en-GB" dirty="0">
                <a:solidFill>
                  <a:schemeClr val="bg1"/>
                </a:solidFill>
                <a:latin typeface="Walter Turncoa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Walter Turncoat" panose="020B0604020202020204" charset="0"/>
              </a:rPr>
              <a:t>phỏng</a:t>
            </a:r>
            <a:r>
              <a:rPr lang="en-GB" dirty="0">
                <a:solidFill>
                  <a:schemeClr val="bg1"/>
                </a:solidFill>
                <a:latin typeface="Walter Turncoa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Walter Turncoat" panose="020B0604020202020204" charset="0"/>
              </a:rPr>
              <a:t>từ</a:t>
            </a:r>
            <a:r>
              <a:rPr lang="en-GB" dirty="0">
                <a:solidFill>
                  <a:schemeClr val="bg1"/>
                </a:solidFill>
                <a:latin typeface="Walter Turncoa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Walter Turncoat" panose="020B0604020202020204" charset="0"/>
              </a:rPr>
              <a:t>một</a:t>
            </a:r>
            <a:r>
              <a:rPr lang="en-GB" dirty="0">
                <a:solidFill>
                  <a:schemeClr val="bg1"/>
                </a:solidFill>
                <a:latin typeface="Walter Turncoat" panose="020B0604020202020204" charset="0"/>
              </a:rPr>
              <a:t> mini game </a:t>
            </a:r>
            <a:r>
              <a:rPr lang="en-GB" dirty="0" err="1">
                <a:solidFill>
                  <a:schemeClr val="bg1"/>
                </a:solidFill>
                <a:latin typeface="Walter Turncoat" panose="020B0604020202020204" charset="0"/>
              </a:rPr>
              <a:t>trong</a:t>
            </a:r>
            <a:r>
              <a:rPr lang="en-GB" dirty="0">
                <a:solidFill>
                  <a:schemeClr val="bg1"/>
                </a:solidFill>
                <a:latin typeface="Walter Turncoat" panose="020B0604020202020204" charset="0"/>
              </a:rPr>
              <a:t> game </a:t>
            </a:r>
            <a:r>
              <a:rPr lang="en-GB" b="1" dirty="0">
                <a:solidFill>
                  <a:srgbClr val="E6E6E6"/>
                </a:solidFill>
                <a:effectLst/>
              </a:rPr>
              <a:t>List of Guides</a:t>
            </a:r>
            <a:br>
              <a:rPr lang="en-GB" dirty="0">
                <a:solidFill>
                  <a:schemeClr val="bg1"/>
                </a:solidFill>
                <a:latin typeface="Walter Turncoat" panose="020B0604020202020204" charset="0"/>
              </a:rPr>
            </a:br>
            <a:br>
              <a:rPr lang="en-GB" b="1" dirty="0">
                <a:solidFill>
                  <a:srgbClr val="E6E6E6"/>
                </a:solidFill>
                <a:effectLst/>
              </a:rPr>
            </a:br>
            <a:br>
              <a:rPr lang="en-GB" b="1" u="none" strike="noStrike" cap="all" dirty="0">
                <a:solidFill>
                  <a:srgbClr val="FFFFFF"/>
                </a:solidFill>
                <a:effectLst/>
                <a:hlinkClick r:id="rId3"/>
              </a:rPr>
            </a:br>
            <a:endParaRPr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FC5970-06B8-4EFB-ABD7-7290B0BF617F}"/>
              </a:ext>
            </a:extLst>
          </p:cNvPr>
          <p:cNvGrpSpPr/>
          <p:nvPr/>
        </p:nvGrpSpPr>
        <p:grpSpPr>
          <a:xfrm>
            <a:off x="3995976" y="162782"/>
            <a:ext cx="788694" cy="805193"/>
            <a:chOff x="4141750" y="281249"/>
            <a:chExt cx="788694" cy="805193"/>
          </a:xfrm>
        </p:grpSpPr>
        <p:sp>
          <p:nvSpPr>
            <p:cNvPr id="97" name="Google Shape;97;p16"/>
            <p:cNvSpPr/>
            <p:nvPr/>
          </p:nvSpPr>
          <p:spPr>
            <a:xfrm>
              <a:off x="4141750" y="281249"/>
              <a:ext cx="788694" cy="805193"/>
            </a:xfrm>
            <a:custGeom>
              <a:avLst/>
              <a:gdLst/>
              <a:ahLst/>
              <a:cxnLst/>
              <a:rect l="l" t="t" r="r" b="b"/>
              <a:pathLst>
                <a:path w="67641" h="69056" extrusionOk="0">
                  <a:moveTo>
                    <a:pt x="49622" y="2736"/>
                  </a:moveTo>
                  <a:lnTo>
                    <a:pt x="49622" y="2736"/>
                  </a:lnTo>
                  <a:lnTo>
                    <a:pt x="49622" y="2736"/>
                  </a:lnTo>
                  <a:close/>
                  <a:moveTo>
                    <a:pt x="59622" y="55565"/>
                  </a:moveTo>
                  <a:lnTo>
                    <a:pt x="59622" y="55565"/>
                  </a:lnTo>
                  <a:lnTo>
                    <a:pt x="59622" y="55565"/>
                  </a:lnTo>
                  <a:close/>
                  <a:moveTo>
                    <a:pt x="35471" y="0"/>
                  </a:moveTo>
                  <a:lnTo>
                    <a:pt x="34433" y="95"/>
                  </a:lnTo>
                  <a:lnTo>
                    <a:pt x="33584" y="189"/>
                  </a:lnTo>
                  <a:lnTo>
                    <a:pt x="32735" y="378"/>
                  </a:lnTo>
                  <a:lnTo>
                    <a:pt x="32169" y="566"/>
                  </a:lnTo>
                  <a:lnTo>
                    <a:pt x="31509" y="472"/>
                  </a:lnTo>
                  <a:lnTo>
                    <a:pt x="30754" y="472"/>
                  </a:lnTo>
                  <a:lnTo>
                    <a:pt x="29339" y="566"/>
                  </a:lnTo>
                  <a:lnTo>
                    <a:pt x="27830" y="849"/>
                  </a:lnTo>
                  <a:lnTo>
                    <a:pt x="26320" y="1321"/>
                  </a:lnTo>
                  <a:lnTo>
                    <a:pt x="24811" y="1981"/>
                  </a:lnTo>
                  <a:lnTo>
                    <a:pt x="23207" y="2736"/>
                  </a:lnTo>
                  <a:lnTo>
                    <a:pt x="21698" y="3585"/>
                  </a:lnTo>
                  <a:lnTo>
                    <a:pt x="20188" y="4623"/>
                  </a:lnTo>
                  <a:lnTo>
                    <a:pt x="18679" y="5661"/>
                  </a:lnTo>
                  <a:lnTo>
                    <a:pt x="17170" y="6793"/>
                  </a:lnTo>
                  <a:lnTo>
                    <a:pt x="15754" y="8019"/>
                  </a:lnTo>
                  <a:lnTo>
                    <a:pt x="14434" y="9151"/>
                  </a:lnTo>
                  <a:lnTo>
                    <a:pt x="11981" y="11510"/>
                  </a:lnTo>
                  <a:lnTo>
                    <a:pt x="10000" y="13774"/>
                  </a:lnTo>
                  <a:lnTo>
                    <a:pt x="7736" y="16981"/>
                  </a:lnTo>
                  <a:lnTo>
                    <a:pt x="8019" y="16321"/>
                  </a:lnTo>
                  <a:lnTo>
                    <a:pt x="8302" y="15660"/>
                  </a:lnTo>
                  <a:lnTo>
                    <a:pt x="7736" y="16604"/>
                  </a:lnTo>
                  <a:lnTo>
                    <a:pt x="7075" y="17642"/>
                  </a:lnTo>
                  <a:lnTo>
                    <a:pt x="7170" y="17830"/>
                  </a:lnTo>
                  <a:lnTo>
                    <a:pt x="6509" y="18868"/>
                  </a:lnTo>
                  <a:lnTo>
                    <a:pt x="7075" y="17359"/>
                  </a:lnTo>
                  <a:lnTo>
                    <a:pt x="6132" y="19057"/>
                  </a:lnTo>
                  <a:lnTo>
                    <a:pt x="5189" y="20849"/>
                  </a:lnTo>
                  <a:lnTo>
                    <a:pt x="4434" y="22736"/>
                  </a:lnTo>
                  <a:lnTo>
                    <a:pt x="3679" y="24622"/>
                  </a:lnTo>
                  <a:lnTo>
                    <a:pt x="2453" y="28490"/>
                  </a:lnTo>
                  <a:lnTo>
                    <a:pt x="1321" y="32169"/>
                  </a:lnTo>
                  <a:lnTo>
                    <a:pt x="1509" y="32264"/>
                  </a:lnTo>
                  <a:lnTo>
                    <a:pt x="1604" y="32453"/>
                  </a:lnTo>
                  <a:lnTo>
                    <a:pt x="1604" y="32641"/>
                  </a:lnTo>
                  <a:lnTo>
                    <a:pt x="1509" y="32924"/>
                  </a:lnTo>
                  <a:lnTo>
                    <a:pt x="1226" y="33396"/>
                  </a:lnTo>
                  <a:lnTo>
                    <a:pt x="1038" y="33585"/>
                  </a:lnTo>
                  <a:lnTo>
                    <a:pt x="1038" y="33773"/>
                  </a:lnTo>
                  <a:lnTo>
                    <a:pt x="1038" y="35000"/>
                  </a:lnTo>
                  <a:lnTo>
                    <a:pt x="849" y="36132"/>
                  </a:lnTo>
                  <a:lnTo>
                    <a:pt x="660" y="37358"/>
                  </a:lnTo>
                  <a:lnTo>
                    <a:pt x="472" y="38867"/>
                  </a:lnTo>
                  <a:lnTo>
                    <a:pt x="283" y="38301"/>
                  </a:lnTo>
                  <a:lnTo>
                    <a:pt x="94" y="39811"/>
                  </a:lnTo>
                  <a:lnTo>
                    <a:pt x="0" y="41509"/>
                  </a:lnTo>
                  <a:lnTo>
                    <a:pt x="94" y="43301"/>
                  </a:lnTo>
                  <a:lnTo>
                    <a:pt x="283" y="44056"/>
                  </a:lnTo>
                  <a:lnTo>
                    <a:pt x="472" y="44622"/>
                  </a:lnTo>
                  <a:lnTo>
                    <a:pt x="566" y="45660"/>
                  </a:lnTo>
                  <a:lnTo>
                    <a:pt x="755" y="46792"/>
                  </a:lnTo>
                  <a:lnTo>
                    <a:pt x="1226" y="48962"/>
                  </a:lnTo>
                  <a:lnTo>
                    <a:pt x="1981" y="51037"/>
                  </a:lnTo>
                  <a:lnTo>
                    <a:pt x="2924" y="53112"/>
                  </a:lnTo>
                  <a:lnTo>
                    <a:pt x="4057" y="55094"/>
                  </a:lnTo>
                  <a:lnTo>
                    <a:pt x="5283" y="56980"/>
                  </a:lnTo>
                  <a:lnTo>
                    <a:pt x="6698" y="58678"/>
                  </a:lnTo>
                  <a:lnTo>
                    <a:pt x="8113" y="60282"/>
                  </a:lnTo>
                  <a:lnTo>
                    <a:pt x="9056" y="61131"/>
                  </a:lnTo>
                  <a:lnTo>
                    <a:pt x="10000" y="61980"/>
                  </a:lnTo>
                  <a:lnTo>
                    <a:pt x="11038" y="62829"/>
                  </a:lnTo>
                  <a:lnTo>
                    <a:pt x="12075" y="63584"/>
                  </a:lnTo>
                  <a:lnTo>
                    <a:pt x="14339" y="64905"/>
                  </a:lnTo>
                  <a:lnTo>
                    <a:pt x="16604" y="66131"/>
                  </a:lnTo>
                  <a:lnTo>
                    <a:pt x="19056" y="67169"/>
                  </a:lnTo>
                  <a:lnTo>
                    <a:pt x="21509" y="67923"/>
                  </a:lnTo>
                  <a:lnTo>
                    <a:pt x="24056" y="68584"/>
                  </a:lnTo>
                  <a:lnTo>
                    <a:pt x="26603" y="69055"/>
                  </a:lnTo>
                  <a:lnTo>
                    <a:pt x="27830" y="69055"/>
                  </a:lnTo>
                  <a:lnTo>
                    <a:pt x="30188" y="68867"/>
                  </a:lnTo>
                  <a:lnTo>
                    <a:pt x="33113" y="68678"/>
                  </a:lnTo>
                  <a:lnTo>
                    <a:pt x="36509" y="68301"/>
                  </a:lnTo>
                  <a:lnTo>
                    <a:pt x="39811" y="67923"/>
                  </a:lnTo>
                  <a:lnTo>
                    <a:pt x="42735" y="67452"/>
                  </a:lnTo>
                  <a:lnTo>
                    <a:pt x="44905" y="66980"/>
                  </a:lnTo>
                  <a:lnTo>
                    <a:pt x="45565" y="66791"/>
                  </a:lnTo>
                  <a:lnTo>
                    <a:pt x="45943" y="66508"/>
                  </a:lnTo>
                  <a:lnTo>
                    <a:pt x="47358" y="65942"/>
                  </a:lnTo>
                  <a:lnTo>
                    <a:pt x="48018" y="65565"/>
                  </a:lnTo>
                  <a:lnTo>
                    <a:pt x="48678" y="65188"/>
                  </a:lnTo>
                  <a:lnTo>
                    <a:pt x="47924" y="65471"/>
                  </a:lnTo>
                  <a:lnTo>
                    <a:pt x="51509" y="62924"/>
                  </a:lnTo>
                  <a:lnTo>
                    <a:pt x="53301" y="61508"/>
                  </a:lnTo>
                  <a:lnTo>
                    <a:pt x="55093" y="59905"/>
                  </a:lnTo>
                  <a:lnTo>
                    <a:pt x="55093" y="59905"/>
                  </a:lnTo>
                  <a:lnTo>
                    <a:pt x="54810" y="60376"/>
                  </a:lnTo>
                  <a:lnTo>
                    <a:pt x="54339" y="60754"/>
                  </a:lnTo>
                  <a:lnTo>
                    <a:pt x="55376" y="59999"/>
                  </a:lnTo>
                  <a:lnTo>
                    <a:pt x="56320" y="59056"/>
                  </a:lnTo>
                  <a:lnTo>
                    <a:pt x="57075" y="58395"/>
                  </a:lnTo>
                  <a:lnTo>
                    <a:pt x="57169" y="58207"/>
                  </a:lnTo>
                  <a:lnTo>
                    <a:pt x="57075" y="58207"/>
                  </a:lnTo>
                  <a:lnTo>
                    <a:pt x="57924" y="57546"/>
                  </a:lnTo>
                  <a:lnTo>
                    <a:pt x="58678" y="56697"/>
                  </a:lnTo>
                  <a:lnTo>
                    <a:pt x="59339" y="55754"/>
                  </a:lnTo>
                  <a:lnTo>
                    <a:pt x="59905" y="54905"/>
                  </a:lnTo>
                  <a:lnTo>
                    <a:pt x="59716" y="54999"/>
                  </a:lnTo>
                  <a:lnTo>
                    <a:pt x="59622" y="54999"/>
                  </a:lnTo>
                  <a:lnTo>
                    <a:pt x="59810" y="54622"/>
                  </a:lnTo>
                  <a:lnTo>
                    <a:pt x="59150" y="55565"/>
                  </a:lnTo>
                  <a:lnTo>
                    <a:pt x="59527" y="55094"/>
                  </a:lnTo>
                  <a:lnTo>
                    <a:pt x="59433" y="55377"/>
                  </a:lnTo>
                  <a:lnTo>
                    <a:pt x="58867" y="56037"/>
                  </a:lnTo>
                  <a:lnTo>
                    <a:pt x="59056" y="55660"/>
                  </a:lnTo>
                  <a:lnTo>
                    <a:pt x="59056" y="55660"/>
                  </a:lnTo>
                  <a:lnTo>
                    <a:pt x="58678" y="56037"/>
                  </a:lnTo>
                  <a:lnTo>
                    <a:pt x="59810" y="54339"/>
                  </a:lnTo>
                  <a:lnTo>
                    <a:pt x="60282" y="53490"/>
                  </a:lnTo>
                  <a:lnTo>
                    <a:pt x="60282" y="53301"/>
                  </a:lnTo>
                  <a:lnTo>
                    <a:pt x="60188" y="53395"/>
                  </a:lnTo>
                  <a:lnTo>
                    <a:pt x="60188" y="53395"/>
                  </a:lnTo>
                  <a:lnTo>
                    <a:pt x="60565" y="52924"/>
                  </a:lnTo>
                  <a:lnTo>
                    <a:pt x="61037" y="52452"/>
                  </a:lnTo>
                  <a:lnTo>
                    <a:pt x="61886" y="51509"/>
                  </a:lnTo>
                  <a:lnTo>
                    <a:pt x="61508" y="52452"/>
                  </a:lnTo>
                  <a:lnTo>
                    <a:pt x="60848" y="53584"/>
                  </a:lnTo>
                  <a:lnTo>
                    <a:pt x="59622" y="55565"/>
                  </a:lnTo>
                  <a:lnTo>
                    <a:pt x="60376" y="54528"/>
                  </a:lnTo>
                  <a:lnTo>
                    <a:pt x="60942" y="53678"/>
                  </a:lnTo>
                  <a:lnTo>
                    <a:pt x="61980" y="51792"/>
                  </a:lnTo>
                  <a:lnTo>
                    <a:pt x="61886" y="51886"/>
                  </a:lnTo>
                  <a:lnTo>
                    <a:pt x="61886" y="51697"/>
                  </a:lnTo>
                  <a:lnTo>
                    <a:pt x="62169" y="51037"/>
                  </a:lnTo>
                  <a:lnTo>
                    <a:pt x="62735" y="49999"/>
                  </a:lnTo>
                  <a:lnTo>
                    <a:pt x="61508" y="51603"/>
                  </a:lnTo>
                  <a:lnTo>
                    <a:pt x="61603" y="51037"/>
                  </a:lnTo>
                  <a:lnTo>
                    <a:pt x="61697" y="50377"/>
                  </a:lnTo>
                  <a:lnTo>
                    <a:pt x="62169" y="48962"/>
                  </a:lnTo>
                  <a:lnTo>
                    <a:pt x="62829" y="47358"/>
                  </a:lnTo>
                  <a:lnTo>
                    <a:pt x="63678" y="45565"/>
                  </a:lnTo>
                  <a:lnTo>
                    <a:pt x="65376" y="42169"/>
                  </a:lnTo>
                  <a:lnTo>
                    <a:pt x="66131" y="40660"/>
                  </a:lnTo>
                  <a:lnTo>
                    <a:pt x="66697" y="39339"/>
                  </a:lnTo>
                  <a:lnTo>
                    <a:pt x="66603" y="39528"/>
                  </a:lnTo>
                  <a:lnTo>
                    <a:pt x="66697" y="39056"/>
                  </a:lnTo>
                  <a:lnTo>
                    <a:pt x="66791" y="38962"/>
                  </a:lnTo>
                  <a:lnTo>
                    <a:pt x="66791" y="39056"/>
                  </a:lnTo>
                  <a:lnTo>
                    <a:pt x="66886" y="38584"/>
                  </a:lnTo>
                  <a:lnTo>
                    <a:pt x="66791" y="38867"/>
                  </a:lnTo>
                  <a:lnTo>
                    <a:pt x="66980" y="38207"/>
                  </a:lnTo>
                  <a:lnTo>
                    <a:pt x="67169" y="37264"/>
                  </a:lnTo>
                  <a:lnTo>
                    <a:pt x="67263" y="36415"/>
                  </a:lnTo>
                  <a:lnTo>
                    <a:pt x="67357" y="36509"/>
                  </a:lnTo>
                  <a:lnTo>
                    <a:pt x="67452" y="36509"/>
                  </a:lnTo>
                  <a:lnTo>
                    <a:pt x="67546" y="35943"/>
                  </a:lnTo>
                  <a:lnTo>
                    <a:pt x="67546" y="34811"/>
                  </a:lnTo>
                  <a:lnTo>
                    <a:pt x="67640" y="31037"/>
                  </a:lnTo>
                  <a:lnTo>
                    <a:pt x="67640" y="28490"/>
                  </a:lnTo>
                  <a:lnTo>
                    <a:pt x="67546" y="27736"/>
                  </a:lnTo>
                  <a:lnTo>
                    <a:pt x="67546" y="27547"/>
                  </a:lnTo>
                  <a:lnTo>
                    <a:pt x="67452" y="27547"/>
                  </a:lnTo>
                  <a:lnTo>
                    <a:pt x="67074" y="26792"/>
                  </a:lnTo>
                  <a:lnTo>
                    <a:pt x="66791" y="25660"/>
                  </a:lnTo>
                  <a:lnTo>
                    <a:pt x="66508" y="24528"/>
                  </a:lnTo>
                  <a:lnTo>
                    <a:pt x="66414" y="23585"/>
                  </a:lnTo>
                  <a:lnTo>
                    <a:pt x="66320" y="23679"/>
                  </a:lnTo>
                  <a:lnTo>
                    <a:pt x="66320" y="23490"/>
                  </a:lnTo>
                  <a:lnTo>
                    <a:pt x="65942" y="22924"/>
                  </a:lnTo>
                  <a:lnTo>
                    <a:pt x="65565" y="22358"/>
                  </a:lnTo>
                  <a:lnTo>
                    <a:pt x="64527" y="21132"/>
                  </a:lnTo>
                  <a:lnTo>
                    <a:pt x="63584" y="19906"/>
                  </a:lnTo>
                  <a:lnTo>
                    <a:pt x="63207" y="19340"/>
                  </a:lnTo>
                  <a:lnTo>
                    <a:pt x="63018" y="18774"/>
                  </a:lnTo>
                  <a:lnTo>
                    <a:pt x="63112" y="18962"/>
                  </a:lnTo>
                  <a:lnTo>
                    <a:pt x="63301" y="19057"/>
                  </a:lnTo>
                  <a:lnTo>
                    <a:pt x="63301" y="19057"/>
                  </a:lnTo>
                  <a:lnTo>
                    <a:pt x="63207" y="18868"/>
                  </a:lnTo>
                  <a:lnTo>
                    <a:pt x="62923" y="18491"/>
                  </a:lnTo>
                  <a:lnTo>
                    <a:pt x="61980" y="17453"/>
                  </a:lnTo>
                  <a:lnTo>
                    <a:pt x="61037" y="16509"/>
                  </a:lnTo>
                  <a:lnTo>
                    <a:pt x="61037" y="16698"/>
                  </a:lnTo>
                  <a:lnTo>
                    <a:pt x="61037" y="16887"/>
                  </a:lnTo>
                  <a:lnTo>
                    <a:pt x="60093" y="15943"/>
                  </a:lnTo>
                  <a:lnTo>
                    <a:pt x="60376" y="16321"/>
                  </a:lnTo>
                  <a:lnTo>
                    <a:pt x="59527" y="15377"/>
                  </a:lnTo>
                  <a:lnTo>
                    <a:pt x="59056" y="14906"/>
                  </a:lnTo>
                  <a:lnTo>
                    <a:pt x="59244" y="14906"/>
                  </a:lnTo>
                  <a:lnTo>
                    <a:pt x="59905" y="15472"/>
                  </a:lnTo>
                  <a:lnTo>
                    <a:pt x="59905" y="15472"/>
                  </a:lnTo>
                  <a:lnTo>
                    <a:pt x="57641" y="13396"/>
                  </a:lnTo>
                  <a:lnTo>
                    <a:pt x="58112" y="13868"/>
                  </a:lnTo>
                  <a:lnTo>
                    <a:pt x="56886" y="13019"/>
                  </a:lnTo>
                  <a:lnTo>
                    <a:pt x="55754" y="12453"/>
                  </a:lnTo>
                  <a:lnTo>
                    <a:pt x="56603" y="13113"/>
                  </a:lnTo>
                  <a:lnTo>
                    <a:pt x="57452" y="13774"/>
                  </a:lnTo>
                  <a:lnTo>
                    <a:pt x="58961" y="15283"/>
                  </a:lnTo>
                  <a:lnTo>
                    <a:pt x="60376" y="16604"/>
                  </a:lnTo>
                  <a:lnTo>
                    <a:pt x="61225" y="17264"/>
                  </a:lnTo>
                  <a:lnTo>
                    <a:pt x="62074" y="17925"/>
                  </a:lnTo>
                  <a:lnTo>
                    <a:pt x="62074" y="17925"/>
                  </a:lnTo>
                  <a:lnTo>
                    <a:pt x="61414" y="17547"/>
                  </a:lnTo>
                  <a:lnTo>
                    <a:pt x="60659" y="16981"/>
                  </a:lnTo>
                  <a:lnTo>
                    <a:pt x="60754" y="17264"/>
                  </a:lnTo>
                  <a:lnTo>
                    <a:pt x="60942" y="17642"/>
                  </a:lnTo>
                  <a:lnTo>
                    <a:pt x="61980" y="19151"/>
                  </a:lnTo>
                  <a:lnTo>
                    <a:pt x="63301" y="20943"/>
                  </a:lnTo>
                  <a:lnTo>
                    <a:pt x="63207" y="20943"/>
                  </a:lnTo>
                  <a:lnTo>
                    <a:pt x="63395" y="21038"/>
                  </a:lnTo>
                  <a:lnTo>
                    <a:pt x="63490" y="21321"/>
                  </a:lnTo>
                  <a:lnTo>
                    <a:pt x="63678" y="21604"/>
                  </a:lnTo>
                  <a:lnTo>
                    <a:pt x="63773" y="21698"/>
                  </a:lnTo>
                  <a:lnTo>
                    <a:pt x="63584" y="21321"/>
                  </a:lnTo>
                  <a:lnTo>
                    <a:pt x="63584" y="21321"/>
                  </a:lnTo>
                  <a:lnTo>
                    <a:pt x="64244" y="22170"/>
                  </a:lnTo>
                  <a:lnTo>
                    <a:pt x="64716" y="22641"/>
                  </a:lnTo>
                  <a:lnTo>
                    <a:pt x="64905" y="22830"/>
                  </a:lnTo>
                  <a:lnTo>
                    <a:pt x="64999" y="22830"/>
                  </a:lnTo>
                  <a:lnTo>
                    <a:pt x="64999" y="22641"/>
                  </a:lnTo>
                  <a:lnTo>
                    <a:pt x="64905" y="22358"/>
                  </a:lnTo>
                  <a:lnTo>
                    <a:pt x="65282" y="23207"/>
                  </a:lnTo>
                  <a:lnTo>
                    <a:pt x="65565" y="24056"/>
                  </a:lnTo>
                  <a:lnTo>
                    <a:pt x="66225" y="25943"/>
                  </a:lnTo>
                  <a:lnTo>
                    <a:pt x="66697" y="27830"/>
                  </a:lnTo>
                  <a:lnTo>
                    <a:pt x="66886" y="28490"/>
                  </a:lnTo>
                  <a:lnTo>
                    <a:pt x="66980" y="28868"/>
                  </a:lnTo>
                  <a:lnTo>
                    <a:pt x="66886" y="28962"/>
                  </a:lnTo>
                  <a:lnTo>
                    <a:pt x="66697" y="28679"/>
                  </a:lnTo>
                  <a:lnTo>
                    <a:pt x="66697" y="29245"/>
                  </a:lnTo>
                  <a:lnTo>
                    <a:pt x="66791" y="29905"/>
                  </a:lnTo>
                  <a:lnTo>
                    <a:pt x="66886" y="29905"/>
                  </a:lnTo>
                  <a:lnTo>
                    <a:pt x="66886" y="30094"/>
                  </a:lnTo>
                  <a:lnTo>
                    <a:pt x="66886" y="30566"/>
                  </a:lnTo>
                  <a:lnTo>
                    <a:pt x="66697" y="30377"/>
                  </a:lnTo>
                  <a:lnTo>
                    <a:pt x="66603" y="30188"/>
                  </a:lnTo>
                  <a:lnTo>
                    <a:pt x="66603" y="30094"/>
                  </a:lnTo>
                  <a:lnTo>
                    <a:pt x="66697" y="29905"/>
                  </a:lnTo>
                  <a:lnTo>
                    <a:pt x="66508" y="28679"/>
                  </a:lnTo>
                  <a:lnTo>
                    <a:pt x="66225" y="27358"/>
                  </a:lnTo>
                  <a:lnTo>
                    <a:pt x="66603" y="30283"/>
                  </a:lnTo>
                  <a:lnTo>
                    <a:pt x="66697" y="31792"/>
                  </a:lnTo>
                  <a:lnTo>
                    <a:pt x="66697" y="33302"/>
                  </a:lnTo>
                  <a:lnTo>
                    <a:pt x="66603" y="34717"/>
                  </a:lnTo>
                  <a:lnTo>
                    <a:pt x="66414" y="36226"/>
                  </a:lnTo>
                  <a:lnTo>
                    <a:pt x="66131" y="37547"/>
                  </a:lnTo>
                  <a:lnTo>
                    <a:pt x="65659" y="38962"/>
                  </a:lnTo>
                  <a:lnTo>
                    <a:pt x="65848" y="38584"/>
                  </a:lnTo>
                  <a:lnTo>
                    <a:pt x="65942" y="38584"/>
                  </a:lnTo>
                  <a:lnTo>
                    <a:pt x="65848" y="39245"/>
                  </a:lnTo>
                  <a:lnTo>
                    <a:pt x="65565" y="40188"/>
                  </a:lnTo>
                  <a:lnTo>
                    <a:pt x="65471" y="40471"/>
                  </a:lnTo>
                  <a:lnTo>
                    <a:pt x="65282" y="40660"/>
                  </a:lnTo>
                  <a:lnTo>
                    <a:pt x="65282" y="40566"/>
                  </a:lnTo>
                  <a:lnTo>
                    <a:pt x="65093" y="41132"/>
                  </a:lnTo>
                  <a:lnTo>
                    <a:pt x="64433" y="43018"/>
                  </a:lnTo>
                  <a:lnTo>
                    <a:pt x="63678" y="45282"/>
                  </a:lnTo>
                  <a:lnTo>
                    <a:pt x="62735" y="47264"/>
                  </a:lnTo>
                  <a:lnTo>
                    <a:pt x="61697" y="49056"/>
                  </a:lnTo>
                  <a:lnTo>
                    <a:pt x="60659" y="50943"/>
                  </a:lnTo>
                  <a:lnTo>
                    <a:pt x="59433" y="52735"/>
                  </a:lnTo>
                  <a:lnTo>
                    <a:pt x="58207" y="54433"/>
                  </a:lnTo>
                  <a:lnTo>
                    <a:pt x="56886" y="56037"/>
                  </a:lnTo>
                  <a:lnTo>
                    <a:pt x="55376" y="57641"/>
                  </a:lnTo>
                  <a:lnTo>
                    <a:pt x="53867" y="59150"/>
                  </a:lnTo>
                  <a:lnTo>
                    <a:pt x="52169" y="60376"/>
                  </a:lnTo>
                  <a:lnTo>
                    <a:pt x="48961" y="62452"/>
                  </a:lnTo>
                  <a:lnTo>
                    <a:pt x="44528" y="65282"/>
                  </a:lnTo>
                  <a:lnTo>
                    <a:pt x="44622" y="65188"/>
                  </a:lnTo>
                  <a:lnTo>
                    <a:pt x="44716" y="65093"/>
                  </a:lnTo>
                  <a:lnTo>
                    <a:pt x="45094" y="64810"/>
                  </a:lnTo>
                  <a:lnTo>
                    <a:pt x="45660" y="64527"/>
                  </a:lnTo>
                  <a:lnTo>
                    <a:pt x="43867" y="65376"/>
                  </a:lnTo>
                  <a:lnTo>
                    <a:pt x="43113" y="65754"/>
                  </a:lnTo>
                  <a:lnTo>
                    <a:pt x="42924" y="65754"/>
                  </a:lnTo>
                  <a:lnTo>
                    <a:pt x="43113" y="65659"/>
                  </a:lnTo>
                  <a:lnTo>
                    <a:pt x="41603" y="66037"/>
                  </a:lnTo>
                  <a:lnTo>
                    <a:pt x="39999" y="66320"/>
                  </a:lnTo>
                  <a:lnTo>
                    <a:pt x="38396" y="66508"/>
                  </a:lnTo>
                  <a:lnTo>
                    <a:pt x="36792" y="66697"/>
                  </a:lnTo>
                  <a:lnTo>
                    <a:pt x="33584" y="66980"/>
                  </a:lnTo>
                  <a:lnTo>
                    <a:pt x="32169" y="67169"/>
                  </a:lnTo>
                  <a:lnTo>
                    <a:pt x="30754" y="67357"/>
                  </a:lnTo>
                  <a:lnTo>
                    <a:pt x="30094" y="67357"/>
                  </a:lnTo>
                  <a:lnTo>
                    <a:pt x="29339" y="67263"/>
                  </a:lnTo>
                  <a:lnTo>
                    <a:pt x="27830" y="66886"/>
                  </a:lnTo>
                  <a:lnTo>
                    <a:pt x="26415" y="66508"/>
                  </a:lnTo>
                  <a:lnTo>
                    <a:pt x="25754" y="66414"/>
                  </a:lnTo>
                  <a:lnTo>
                    <a:pt x="25094" y="66414"/>
                  </a:lnTo>
                  <a:lnTo>
                    <a:pt x="25566" y="66980"/>
                  </a:lnTo>
                  <a:lnTo>
                    <a:pt x="25471" y="67074"/>
                  </a:lnTo>
                  <a:lnTo>
                    <a:pt x="25188" y="66980"/>
                  </a:lnTo>
                  <a:lnTo>
                    <a:pt x="24339" y="66791"/>
                  </a:lnTo>
                  <a:lnTo>
                    <a:pt x="23773" y="66508"/>
                  </a:lnTo>
                  <a:lnTo>
                    <a:pt x="24245" y="66414"/>
                  </a:lnTo>
                  <a:lnTo>
                    <a:pt x="24717" y="66603"/>
                  </a:lnTo>
                  <a:lnTo>
                    <a:pt x="24811" y="66414"/>
                  </a:lnTo>
                  <a:lnTo>
                    <a:pt x="24811" y="66320"/>
                  </a:lnTo>
                  <a:lnTo>
                    <a:pt x="24717" y="66225"/>
                  </a:lnTo>
                  <a:lnTo>
                    <a:pt x="24528" y="66131"/>
                  </a:lnTo>
                  <a:lnTo>
                    <a:pt x="24151" y="66225"/>
                  </a:lnTo>
                  <a:lnTo>
                    <a:pt x="23679" y="66320"/>
                  </a:lnTo>
                  <a:lnTo>
                    <a:pt x="23018" y="66414"/>
                  </a:lnTo>
                  <a:lnTo>
                    <a:pt x="23490" y="66225"/>
                  </a:lnTo>
                  <a:lnTo>
                    <a:pt x="22075" y="65942"/>
                  </a:lnTo>
                  <a:lnTo>
                    <a:pt x="20943" y="65659"/>
                  </a:lnTo>
                  <a:lnTo>
                    <a:pt x="20000" y="65282"/>
                  </a:lnTo>
                  <a:lnTo>
                    <a:pt x="19056" y="64810"/>
                  </a:lnTo>
                  <a:lnTo>
                    <a:pt x="19056" y="64810"/>
                  </a:lnTo>
                  <a:lnTo>
                    <a:pt x="19717" y="64999"/>
                  </a:lnTo>
                  <a:lnTo>
                    <a:pt x="19151" y="64716"/>
                  </a:lnTo>
                  <a:lnTo>
                    <a:pt x="18962" y="64810"/>
                  </a:lnTo>
                  <a:lnTo>
                    <a:pt x="19151" y="64905"/>
                  </a:lnTo>
                  <a:lnTo>
                    <a:pt x="18490" y="64905"/>
                  </a:lnTo>
                  <a:lnTo>
                    <a:pt x="17830" y="64716"/>
                  </a:lnTo>
                  <a:lnTo>
                    <a:pt x="17264" y="64527"/>
                  </a:lnTo>
                  <a:lnTo>
                    <a:pt x="16698" y="64150"/>
                  </a:lnTo>
                  <a:lnTo>
                    <a:pt x="16981" y="64056"/>
                  </a:lnTo>
                  <a:lnTo>
                    <a:pt x="17264" y="64150"/>
                  </a:lnTo>
                  <a:lnTo>
                    <a:pt x="17264" y="64150"/>
                  </a:lnTo>
                  <a:lnTo>
                    <a:pt x="15188" y="63207"/>
                  </a:lnTo>
                  <a:lnTo>
                    <a:pt x="14622" y="62829"/>
                  </a:lnTo>
                  <a:lnTo>
                    <a:pt x="14717" y="62924"/>
                  </a:lnTo>
                  <a:lnTo>
                    <a:pt x="13773" y="62546"/>
                  </a:lnTo>
                  <a:lnTo>
                    <a:pt x="12924" y="62075"/>
                  </a:lnTo>
                  <a:lnTo>
                    <a:pt x="12358" y="61697"/>
                  </a:lnTo>
                  <a:lnTo>
                    <a:pt x="12264" y="61508"/>
                  </a:lnTo>
                  <a:lnTo>
                    <a:pt x="12170" y="61320"/>
                  </a:lnTo>
                  <a:lnTo>
                    <a:pt x="11698" y="60942"/>
                  </a:lnTo>
                  <a:lnTo>
                    <a:pt x="11132" y="60471"/>
                  </a:lnTo>
                  <a:lnTo>
                    <a:pt x="9906" y="59244"/>
                  </a:lnTo>
                  <a:lnTo>
                    <a:pt x="9906" y="59244"/>
                  </a:lnTo>
                  <a:lnTo>
                    <a:pt x="10566" y="59527"/>
                  </a:lnTo>
                  <a:lnTo>
                    <a:pt x="9434" y="58584"/>
                  </a:lnTo>
                  <a:lnTo>
                    <a:pt x="8207" y="57546"/>
                  </a:lnTo>
                  <a:lnTo>
                    <a:pt x="7547" y="56886"/>
                  </a:lnTo>
                  <a:lnTo>
                    <a:pt x="6981" y="56131"/>
                  </a:lnTo>
                  <a:lnTo>
                    <a:pt x="6226" y="55094"/>
                  </a:lnTo>
                  <a:lnTo>
                    <a:pt x="6415" y="55377"/>
                  </a:lnTo>
                  <a:lnTo>
                    <a:pt x="6038" y="54905"/>
                  </a:lnTo>
                  <a:lnTo>
                    <a:pt x="5472" y="54244"/>
                  </a:lnTo>
                  <a:lnTo>
                    <a:pt x="5283" y="53961"/>
                  </a:lnTo>
                  <a:lnTo>
                    <a:pt x="5094" y="53867"/>
                  </a:lnTo>
                  <a:lnTo>
                    <a:pt x="5377" y="54622"/>
                  </a:lnTo>
                  <a:lnTo>
                    <a:pt x="5849" y="55282"/>
                  </a:lnTo>
                  <a:lnTo>
                    <a:pt x="6321" y="55943"/>
                  </a:lnTo>
                  <a:lnTo>
                    <a:pt x="6698" y="56603"/>
                  </a:lnTo>
                  <a:lnTo>
                    <a:pt x="6226" y="56226"/>
                  </a:lnTo>
                  <a:lnTo>
                    <a:pt x="5943" y="55848"/>
                  </a:lnTo>
                  <a:lnTo>
                    <a:pt x="6038" y="56037"/>
                  </a:lnTo>
                  <a:lnTo>
                    <a:pt x="5943" y="55943"/>
                  </a:lnTo>
                  <a:lnTo>
                    <a:pt x="5377" y="55188"/>
                  </a:lnTo>
                  <a:lnTo>
                    <a:pt x="5000" y="54716"/>
                  </a:lnTo>
                  <a:lnTo>
                    <a:pt x="4717" y="54150"/>
                  </a:lnTo>
                  <a:lnTo>
                    <a:pt x="4528" y="53678"/>
                  </a:lnTo>
                  <a:lnTo>
                    <a:pt x="4528" y="53584"/>
                  </a:lnTo>
                  <a:lnTo>
                    <a:pt x="4623" y="53395"/>
                  </a:lnTo>
                  <a:lnTo>
                    <a:pt x="5094" y="54244"/>
                  </a:lnTo>
                  <a:lnTo>
                    <a:pt x="4717" y="53301"/>
                  </a:lnTo>
                  <a:lnTo>
                    <a:pt x="4528" y="53018"/>
                  </a:lnTo>
                  <a:lnTo>
                    <a:pt x="4151" y="52263"/>
                  </a:lnTo>
                  <a:lnTo>
                    <a:pt x="4151" y="52169"/>
                  </a:lnTo>
                  <a:lnTo>
                    <a:pt x="3774" y="51509"/>
                  </a:lnTo>
                  <a:lnTo>
                    <a:pt x="3396" y="50660"/>
                  </a:lnTo>
                  <a:lnTo>
                    <a:pt x="3585" y="51603"/>
                  </a:lnTo>
                  <a:lnTo>
                    <a:pt x="3396" y="51226"/>
                  </a:lnTo>
                  <a:lnTo>
                    <a:pt x="3208" y="50848"/>
                  </a:lnTo>
                  <a:lnTo>
                    <a:pt x="3208" y="50471"/>
                  </a:lnTo>
                  <a:lnTo>
                    <a:pt x="3208" y="50094"/>
                  </a:lnTo>
                  <a:lnTo>
                    <a:pt x="3585" y="50754"/>
                  </a:lnTo>
                  <a:lnTo>
                    <a:pt x="3868" y="51509"/>
                  </a:lnTo>
                  <a:lnTo>
                    <a:pt x="3868" y="51509"/>
                  </a:lnTo>
                  <a:lnTo>
                    <a:pt x="3208" y="49528"/>
                  </a:lnTo>
                  <a:lnTo>
                    <a:pt x="3208" y="49528"/>
                  </a:lnTo>
                  <a:lnTo>
                    <a:pt x="3868" y="50754"/>
                  </a:lnTo>
                  <a:lnTo>
                    <a:pt x="3208" y="48962"/>
                  </a:lnTo>
                  <a:lnTo>
                    <a:pt x="3585" y="49339"/>
                  </a:lnTo>
                  <a:lnTo>
                    <a:pt x="3774" y="49433"/>
                  </a:lnTo>
                  <a:lnTo>
                    <a:pt x="3962" y="49528"/>
                  </a:lnTo>
                  <a:lnTo>
                    <a:pt x="4057" y="49905"/>
                  </a:lnTo>
                  <a:lnTo>
                    <a:pt x="3868" y="48962"/>
                  </a:lnTo>
                  <a:lnTo>
                    <a:pt x="3491" y="47924"/>
                  </a:lnTo>
                  <a:lnTo>
                    <a:pt x="2641" y="45565"/>
                  </a:lnTo>
                  <a:lnTo>
                    <a:pt x="2170" y="43867"/>
                  </a:lnTo>
                  <a:lnTo>
                    <a:pt x="1698" y="41886"/>
                  </a:lnTo>
                  <a:lnTo>
                    <a:pt x="1698" y="41886"/>
                  </a:lnTo>
                  <a:lnTo>
                    <a:pt x="1887" y="42075"/>
                  </a:lnTo>
                  <a:lnTo>
                    <a:pt x="1981" y="41981"/>
                  </a:lnTo>
                  <a:lnTo>
                    <a:pt x="2075" y="42075"/>
                  </a:lnTo>
                  <a:lnTo>
                    <a:pt x="2264" y="42169"/>
                  </a:lnTo>
                  <a:lnTo>
                    <a:pt x="2170" y="40283"/>
                  </a:lnTo>
                  <a:lnTo>
                    <a:pt x="2075" y="38301"/>
                  </a:lnTo>
                  <a:lnTo>
                    <a:pt x="2170" y="36415"/>
                  </a:lnTo>
                  <a:lnTo>
                    <a:pt x="2358" y="35566"/>
                  </a:lnTo>
                  <a:lnTo>
                    <a:pt x="2453" y="34811"/>
                  </a:lnTo>
                  <a:lnTo>
                    <a:pt x="2830" y="32830"/>
                  </a:lnTo>
                  <a:lnTo>
                    <a:pt x="2830" y="33207"/>
                  </a:lnTo>
                  <a:lnTo>
                    <a:pt x="2924" y="33490"/>
                  </a:lnTo>
                  <a:lnTo>
                    <a:pt x="2924" y="32453"/>
                  </a:lnTo>
                  <a:lnTo>
                    <a:pt x="3019" y="31415"/>
                  </a:lnTo>
                  <a:lnTo>
                    <a:pt x="3396" y="29245"/>
                  </a:lnTo>
                  <a:lnTo>
                    <a:pt x="3868" y="27075"/>
                  </a:lnTo>
                  <a:lnTo>
                    <a:pt x="4623" y="25000"/>
                  </a:lnTo>
                  <a:lnTo>
                    <a:pt x="5566" y="22830"/>
                  </a:lnTo>
                  <a:lnTo>
                    <a:pt x="6604" y="20849"/>
                  </a:lnTo>
                  <a:lnTo>
                    <a:pt x="7830" y="18868"/>
                  </a:lnTo>
                  <a:lnTo>
                    <a:pt x="9151" y="16887"/>
                  </a:lnTo>
                  <a:lnTo>
                    <a:pt x="10566" y="15094"/>
                  </a:lnTo>
                  <a:lnTo>
                    <a:pt x="12075" y="13302"/>
                  </a:lnTo>
                  <a:lnTo>
                    <a:pt x="13773" y="11698"/>
                  </a:lnTo>
                  <a:lnTo>
                    <a:pt x="15377" y="10095"/>
                  </a:lnTo>
                  <a:lnTo>
                    <a:pt x="17170" y="8679"/>
                  </a:lnTo>
                  <a:lnTo>
                    <a:pt x="18962" y="7453"/>
                  </a:lnTo>
                  <a:lnTo>
                    <a:pt x="20754" y="6321"/>
                  </a:lnTo>
                  <a:lnTo>
                    <a:pt x="22547" y="5378"/>
                  </a:lnTo>
                  <a:lnTo>
                    <a:pt x="21603" y="6227"/>
                  </a:lnTo>
                  <a:lnTo>
                    <a:pt x="22641" y="5472"/>
                  </a:lnTo>
                  <a:lnTo>
                    <a:pt x="23302" y="5095"/>
                  </a:lnTo>
                  <a:lnTo>
                    <a:pt x="25377" y="4151"/>
                  </a:lnTo>
                  <a:lnTo>
                    <a:pt x="24811" y="4151"/>
                  </a:lnTo>
                  <a:lnTo>
                    <a:pt x="25660" y="3774"/>
                  </a:lnTo>
                  <a:lnTo>
                    <a:pt x="26886" y="3208"/>
                  </a:lnTo>
                  <a:lnTo>
                    <a:pt x="26603" y="3585"/>
                  </a:lnTo>
                  <a:lnTo>
                    <a:pt x="26886" y="3585"/>
                  </a:lnTo>
                  <a:lnTo>
                    <a:pt x="26886" y="3680"/>
                  </a:lnTo>
                  <a:lnTo>
                    <a:pt x="26792" y="3774"/>
                  </a:lnTo>
                  <a:lnTo>
                    <a:pt x="28301" y="3302"/>
                  </a:lnTo>
                  <a:lnTo>
                    <a:pt x="29622" y="2736"/>
                  </a:lnTo>
                  <a:lnTo>
                    <a:pt x="31037" y="2264"/>
                  </a:lnTo>
                  <a:lnTo>
                    <a:pt x="31792" y="2076"/>
                  </a:lnTo>
                  <a:lnTo>
                    <a:pt x="32641" y="1981"/>
                  </a:lnTo>
                  <a:lnTo>
                    <a:pt x="32547" y="2076"/>
                  </a:lnTo>
                  <a:lnTo>
                    <a:pt x="32924" y="1981"/>
                  </a:lnTo>
                  <a:lnTo>
                    <a:pt x="34245" y="1793"/>
                  </a:lnTo>
                  <a:lnTo>
                    <a:pt x="35848" y="1415"/>
                  </a:lnTo>
                  <a:lnTo>
                    <a:pt x="36981" y="1132"/>
                  </a:lnTo>
                  <a:lnTo>
                    <a:pt x="36981" y="1415"/>
                  </a:lnTo>
                  <a:lnTo>
                    <a:pt x="40943" y="1227"/>
                  </a:lnTo>
                  <a:lnTo>
                    <a:pt x="41509" y="1038"/>
                  </a:lnTo>
                  <a:lnTo>
                    <a:pt x="41697" y="1132"/>
                  </a:lnTo>
                  <a:lnTo>
                    <a:pt x="41509" y="1227"/>
                  </a:lnTo>
                  <a:lnTo>
                    <a:pt x="41320" y="1321"/>
                  </a:lnTo>
                  <a:lnTo>
                    <a:pt x="42263" y="1321"/>
                  </a:lnTo>
                  <a:lnTo>
                    <a:pt x="43113" y="1227"/>
                  </a:lnTo>
                  <a:lnTo>
                    <a:pt x="43396" y="1415"/>
                  </a:lnTo>
                  <a:lnTo>
                    <a:pt x="44056" y="1604"/>
                  </a:lnTo>
                  <a:lnTo>
                    <a:pt x="45943" y="2076"/>
                  </a:lnTo>
                  <a:lnTo>
                    <a:pt x="48018" y="2359"/>
                  </a:lnTo>
                  <a:lnTo>
                    <a:pt x="49622" y="2736"/>
                  </a:lnTo>
                  <a:lnTo>
                    <a:pt x="47641" y="1981"/>
                  </a:lnTo>
                  <a:lnTo>
                    <a:pt x="45282" y="1321"/>
                  </a:lnTo>
                  <a:lnTo>
                    <a:pt x="42735" y="755"/>
                  </a:lnTo>
                  <a:lnTo>
                    <a:pt x="40188" y="283"/>
                  </a:lnTo>
                  <a:lnTo>
                    <a:pt x="37735" y="95"/>
                  </a:lnTo>
                  <a:lnTo>
                    <a:pt x="354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4363252" y="476438"/>
              <a:ext cx="345681" cy="414830"/>
            </a:xfrm>
            <a:custGeom>
              <a:avLst/>
              <a:gdLst/>
              <a:ahLst/>
              <a:cxnLst/>
              <a:rect l="l" t="t" r="r" b="b"/>
              <a:pathLst>
                <a:path w="15817" h="18981" extrusionOk="0">
                  <a:moveTo>
                    <a:pt x="11364" y="1"/>
                  </a:moveTo>
                  <a:lnTo>
                    <a:pt x="11242" y="25"/>
                  </a:lnTo>
                  <a:lnTo>
                    <a:pt x="11169" y="74"/>
                  </a:lnTo>
                  <a:lnTo>
                    <a:pt x="11096" y="171"/>
                  </a:lnTo>
                  <a:lnTo>
                    <a:pt x="10780" y="731"/>
                  </a:lnTo>
                  <a:lnTo>
                    <a:pt x="10634" y="999"/>
                  </a:lnTo>
                  <a:lnTo>
                    <a:pt x="10537" y="1315"/>
                  </a:lnTo>
                  <a:lnTo>
                    <a:pt x="10512" y="1388"/>
                  </a:lnTo>
                  <a:lnTo>
                    <a:pt x="10537" y="1461"/>
                  </a:lnTo>
                  <a:lnTo>
                    <a:pt x="10585" y="1534"/>
                  </a:lnTo>
                  <a:lnTo>
                    <a:pt x="10634" y="1583"/>
                  </a:lnTo>
                  <a:lnTo>
                    <a:pt x="10707" y="1607"/>
                  </a:lnTo>
                  <a:lnTo>
                    <a:pt x="10804" y="1631"/>
                  </a:lnTo>
                  <a:lnTo>
                    <a:pt x="10877" y="1607"/>
                  </a:lnTo>
                  <a:lnTo>
                    <a:pt x="10950" y="1558"/>
                  </a:lnTo>
                  <a:lnTo>
                    <a:pt x="11145" y="1315"/>
                  </a:lnTo>
                  <a:lnTo>
                    <a:pt x="11291" y="1047"/>
                  </a:lnTo>
                  <a:lnTo>
                    <a:pt x="11510" y="731"/>
                  </a:lnTo>
                  <a:lnTo>
                    <a:pt x="11583" y="682"/>
                  </a:lnTo>
                  <a:lnTo>
                    <a:pt x="11656" y="609"/>
                  </a:lnTo>
                  <a:lnTo>
                    <a:pt x="11705" y="463"/>
                  </a:lnTo>
                  <a:lnTo>
                    <a:pt x="11729" y="342"/>
                  </a:lnTo>
                  <a:lnTo>
                    <a:pt x="11705" y="220"/>
                  </a:lnTo>
                  <a:lnTo>
                    <a:pt x="11656" y="123"/>
                  </a:lnTo>
                  <a:lnTo>
                    <a:pt x="11583" y="50"/>
                  </a:lnTo>
                  <a:lnTo>
                    <a:pt x="11486" y="25"/>
                  </a:lnTo>
                  <a:lnTo>
                    <a:pt x="11461" y="1"/>
                  </a:lnTo>
                  <a:close/>
                  <a:moveTo>
                    <a:pt x="3821" y="171"/>
                  </a:moveTo>
                  <a:lnTo>
                    <a:pt x="3748" y="196"/>
                  </a:lnTo>
                  <a:lnTo>
                    <a:pt x="3699" y="244"/>
                  </a:lnTo>
                  <a:lnTo>
                    <a:pt x="3651" y="317"/>
                  </a:lnTo>
                  <a:lnTo>
                    <a:pt x="3651" y="390"/>
                  </a:lnTo>
                  <a:lnTo>
                    <a:pt x="3651" y="463"/>
                  </a:lnTo>
                  <a:lnTo>
                    <a:pt x="3699" y="634"/>
                  </a:lnTo>
                  <a:lnTo>
                    <a:pt x="3772" y="804"/>
                  </a:lnTo>
                  <a:lnTo>
                    <a:pt x="3943" y="1120"/>
                  </a:lnTo>
                  <a:lnTo>
                    <a:pt x="4113" y="1461"/>
                  </a:lnTo>
                  <a:lnTo>
                    <a:pt x="4259" y="1802"/>
                  </a:lnTo>
                  <a:lnTo>
                    <a:pt x="4332" y="1923"/>
                  </a:lnTo>
                  <a:lnTo>
                    <a:pt x="4429" y="1996"/>
                  </a:lnTo>
                  <a:lnTo>
                    <a:pt x="4527" y="2021"/>
                  </a:lnTo>
                  <a:lnTo>
                    <a:pt x="4624" y="1996"/>
                  </a:lnTo>
                  <a:lnTo>
                    <a:pt x="4721" y="1972"/>
                  </a:lnTo>
                  <a:lnTo>
                    <a:pt x="4794" y="1899"/>
                  </a:lnTo>
                  <a:lnTo>
                    <a:pt x="4843" y="1777"/>
                  </a:lnTo>
                  <a:lnTo>
                    <a:pt x="4843" y="1656"/>
                  </a:lnTo>
                  <a:lnTo>
                    <a:pt x="4794" y="1461"/>
                  </a:lnTo>
                  <a:lnTo>
                    <a:pt x="4697" y="1266"/>
                  </a:lnTo>
                  <a:lnTo>
                    <a:pt x="4502" y="901"/>
                  </a:lnTo>
                  <a:lnTo>
                    <a:pt x="4283" y="536"/>
                  </a:lnTo>
                  <a:lnTo>
                    <a:pt x="4162" y="390"/>
                  </a:lnTo>
                  <a:lnTo>
                    <a:pt x="4040" y="244"/>
                  </a:lnTo>
                  <a:lnTo>
                    <a:pt x="3967" y="196"/>
                  </a:lnTo>
                  <a:lnTo>
                    <a:pt x="3894" y="171"/>
                  </a:lnTo>
                  <a:close/>
                  <a:moveTo>
                    <a:pt x="15452" y="4405"/>
                  </a:moveTo>
                  <a:lnTo>
                    <a:pt x="15379" y="4429"/>
                  </a:lnTo>
                  <a:lnTo>
                    <a:pt x="15306" y="4454"/>
                  </a:lnTo>
                  <a:lnTo>
                    <a:pt x="15135" y="4551"/>
                  </a:lnTo>
                  <a:lnTo>
                    <a:pt x="14941" y="4600"/>
                  </a:lnTo>
                  <a:lnTo>
                    <a:pt x="14551" y="4697"/>
                  </a:lnTo>
                  <a:lnTo>
                    <a:pt x="14357" y="4746"/>
                  </a:lnTo>
                  <a:lnTo>
                    <a:pt x="14162" y="4819"/>
                  </a:lnTo>
                  <a:lnTo>
                    <a:pt x="14016" y="4916"/>
                  </a:lnTo>
                  <a:lnTo>
                    <a:pt x="13870" y="5062"/>
                  </a:lnTo>
                  <a:lnTo>
                    <a:pt x="13822" y="5135"/>
                  </a:lnTo>
                  <a:lnTo>
                    <a:pt x="13822" y="5232"/>
                  </a:lnTo>
                  <a:lnTo>
                    <a:pt x="13846" y="5330"/>
                  </a:lnTo>
                  <a:lnTo>
                    <a:pt x="13895" y="5354"/>
                  </a:lnTo>
                  <a:lnTo>
                    <a:pt x="13943" y="5354"/>
                  </a:lnTo>
                  <a:lnTo>
                    <a:pt x="14138" y="5378"/>
                  </a:lnTo>
                  <a:lnTo>
                    <a:pt x="14357" y="5378"/>
                  </a:lnTo>
                  <a:lnTo>
                    <a:pt x="14600" y="5354"/>
                  </a:lnTo>
                  <a:lnTo>
                    <a:pt x="14819" y="5330"/>
                  </a:lnTo>
                  <a:lnTo>
                    <a:pt x="15038" y="5257"/>
                  </a:lnTo>
                  <a:lnTo>
                    <a:pt x="15257" y="5208"/>
                  </a:lnTo>
                  <a:lnTo>
                    <a:pt x="15452" y="5111"/>
                  </a:lnTo>
                  <a:lnTo>
                    <a:pt x="15646" y="5038"/>
                  </a:lnTo>
                  <a:lnTo>
                    <a:pt x="15719" y="4989"/>
                  </a:lnTo>
                  <a:lnTo>
                    <a:pt x="15768" y="4940"/>
                  </a:lnTo>
                  <a:lnTo>
                    <a:pt x="15817" y="4819"/>
                  </a:lnTo>
                  <a:lnTo>
                    <a:pt x="15792" y="4697"/>
                  </a:lnTo>
                  <a:lnTo>
                    <a:pt x="15768" y="4575"/>
                  </a:lnTo>
                  <a:lnTo>
                    <a:pt x="15671" y="4478"/>
                  </a:lnTo>
                  <a:lnTo>
                    <a:pt x="15573" y="4429"/>
                  </a:lnTo>
                  <a:lnTo>
                    <a:pt x="15452" y="4405"/>
                  </a:lnTo>
                  <a:close/>
                  <a:moveTo>
                    <a:pt x="317" y="4697"/>
                  </a:moveTo>
                  <a:lnTo>
                    <a:pt x="220" y="4721"/>
                  </a:lnTo>
                  <a:lnTo>
                    <a:pt x="122" y="4746"/>
                  </a:lnTo>
                  <a:lnTo>
                    <a:pt x="25" y="4794"/>
                  </a:lnTo>
                  <a:lnTo>
                    <a:pt x="1" y="4867"/>
                  </a:lnTo>
                  <a:lnTo>
                    <a:pt x="1" y="4965"/>
                  </a:lnTo>
                  <a:lnTo>
                    <a:pt x="49" y="5038"/>
                  </a:lnTo>
                  <a:lnTo>
                    <a:pt x="195" y="5184"/>
                  </a:lnTo>
                  <a:lnTo>
                    <a:pt x="390" y="5305"/>
                  </a:lnTo>
                  <a:lnTo>
                    <a:pt x="779" y="5524"/>
                  </a:lnTo>
                  <a:lnTo>
                    <a:pt x="1169" y="5743"/>
                  </a:lnTo>
                  <a:lnTo>
                    <a:pt x="1388" y="5841"/>
                  </a:lnTo>
                  <a:lnTo>
                    <a:pt x="1582" y="5938"/>
                  </a:lnTo>
                  <a:lnTo>
                    <a:pt x="1655" y="5962"/>
                  </a:lnTo>
                  <a:lnTo>
                    <a:pt x="1801" y="5962"/>
                  </a:lnTo>
                  <a:lnTo>
                    <a:pt x="1850" y="5938"/>
                  </a:lnTo>
                  <a:lnTo>
                    <a:pt x="1923" y="5841"/>
                  </a:lnTo>
                  <a:lnTo>
                    <a:pt x="1972" y="5743"/>
                  </a:lnTo>
                  <a:lnTo>
                    <a:pt x="1996" y="5622"/>
                  </a:lnTo>
                  <a:lnTo>
                    <a:pt x="1972" y="5476"/>
                  </a:lnTo>
                  <a:lnTo>
                    <a:pt x="1899" y="5378"/>
                  </a:lnTo>
                  <a:lnTo>
                    <a:pt x="1826" y="5330"/>
                  </a:lnTo>
                  <a:lnTo>
                    <a:pt x="1777" y="5305"/>
                  </a:lnTo>
                  <a:lnTo>
                    <a:pt x="1582" y="5208"/>
                  </a:lnTo>
                  <a:lnTo>
                    <a:pt x="1388" y="5111"/>
                  </a:lnTo>
                  <a:lnTo>
                    <a:pt x="974" y="4892"/>
                  </a:lnTo>
                  <a:lnTo>
                    <a:pt x="755" y="4794"/>
                  </a:lnTo>
                  <a:lnTo>
                    <a:pt x="536" y="4721"/>
                  </a:lnTo>
                  <a:lnTo>
                    <a:pt x="317" y="4697"/>
                  </a:lnTo>
                  <a:close/>
                  <a:moveTo>
                    <a:pt x="8809" y="6936"/>
                  </a:moveTo>
                  <a:lnTo>
                    <a:pt x="8736" y="6984"/>
                  </a:lnTo>
                  <a:lnTo>
                    <a:pt x="8663" y="7057"/>
                  </a:lnTo>
                  <a:lnTo>
                    <a:pt x="8566" y="7252"/>
                  </a:lnTo>
                  <a:lnTo>
                    <a:pt x="8468" y="7495"/>
                  </a:lnTo>
                  <a:lnTo>
                    <a:pt x="8420" y="7739"/>
                  </a:lnTo>
                  <a:lnTo>
                    <a:pt x="8395" y="7958"/>
                  </a:lnTo>
                  <a:lnTo>
                    <a:pt x="8395" y="8128"/>
                  </a:lnTo>
                  <a:lnTo>
                    <a:pt x="8322" y="8177"/>
                  </a:lnTo>
                  <a:lnTo>
                    <a:pt x="8201" y="8225"/>
                  </a:lnTo>
                  <a:lnTo>
                    <a:pt x="8079" y="8250"/>
                  </a:lnTo>
                  <a:lnTo>
                    <a:pt x="7982" y="8225"/>
                  </a:lnTo>
                  <a:lnTo>
                    <a:pt x="7909" y="8201"/>
                  </a:lnTo>
                  <a:lnTo>
                    <a:pt x="7982" y="8079"/>
                  </a:lnTo>
                  <a:lnTo>
                    <a:pt x="8055" y="7933"/>
                  </a:lnTo>
                  <a:lnTo>
                    <a:pt x="8103" y="7812"/>
                  </a:lnTo>
                  <a:lnTo>
                    <a:pt x="8103" y="7666"/>
                  </a:lnTo>
                  <a:lnTo>
                    <a:pt x="8103" y="7520"/>
                  </a:lnTo>
                  <a:lnTo>
                    <a:pt x="8055" y="7398"/>
                  </a:lnTo>
                  <a:lnTo>
                    <a:pt x="7957" y="7252"/>
                  </a:lnTo>
                  <a:lnTo>
                    <a:pt x="7836" y="7130"/>
                  </a:lnTo>
                  <a:lnTo>
                    <a:pt x="7763" y="7082"/>
                  </a:lnTo>
                  <a:lnTo>
                    <a:pt x="7617" y="7082"/>
                  </a:lnTo>
                  <a:lnTo>
                    <a:pt x="7544" y="7130"/>
                  </a:lnTo>
                  <a:lnTo>
                    <a:pt x="7446" y="7252"/>
                  </a:lnTo>
                  <a:lnTo>
                    <a:pt x="7373" y="7374"/>
                  </a:lnTo>
                  <a:lnTo>
                    <a:pt x="7325" y="7495"/>
                  </a:lnTo>
                  <a:lnTo>
                    <a:pt x="7300" y="7641"/>
                  </a:lnTo>
                  <a:lnTo>
                    <a:pt x="7300" y="7787"/>
                  </a:lnTo>
                  <a:lnTo>
                    <a:pt x="7300" y="7909"/>
                  </a:lnTo>
                  <a:lnTo>
                    <a:pt x="7325" y="8055"/>
                  </a:lnTo>
                  <a:lnTo>
                    <a:pt x="7373" y="8177"/>
                  </a:lnTo>
                  <a:lnTo>
                    <a:pt x="7179" y="8298"/>
                  </a:lnTo>
                  <a:lnTo>
                    <a:pt x="7081" y="8323"/>
                  </a:lnTo>
                  <a:lnTo>
                    <a:pt x="6984" y="8347"/>
                  </a:lnTo>
                  <a:lnTo>
                    <a:pt x="6911" y="8371"/>
                  </a:lnTo>
                  <a:lnTo>
                    <a:pt x="6814" y="8347"/>
                  </a:lnTo>
                  <a:lnTo>
                    <a:pt x="6692" y="8298"/>
                  </a:lnTo>
                  <a:lnTo>
                    <a:pt x="6570" y="8201"/>
                  </a:lnTo>
                  <a:lnTo>
                    <a:pt x="6497" y="8055"/>
                  </a:lnTo>
                  <a:lnTo>
                    <a:pt x="6449" y="7909"/>
                  </a:lnTo>
                  <a:lnTo>
                    <a:pt x="6449" y="7739"/>
                  </a:lnTo>
                  <a:lnTo>
                    <a:pt x="6497" y="7544"/>
                  </a:lnTo>
                  <a:lnTo>
                    <a:pt x="6497" y="7520"/>
                  </a:lnTo>
                  <a:lnTo>
                    <a:pt x="6473" y="7520"/>
                  </a:lnTo>
                  <a:lnTo>
                    <a:pt x="6449" y="7495"/>
                  </a:lnTo>
                  <a:lnTo>
                    <a:pt x="6424" y="7520"/>
                  </a:lnTo>
                  <a:lnTo>
                    <a:pt x="6327" y="7617"/>
                  </a:lnTo>
                  <a:lnTo>
                    <a:pt x="6254" y="7739"/>
                  </a:lnTo>
                  <a:lnTo>
                    <a:pt x="6230" y="7836"/>
                  </a:lnTo>
                  <a:lnTo>
                    <a:pt x="6206" y="7958"/>
                  </a:lnTo>
                  <a:lnTo>
                    <a:pt x="6206" y="8055"/>
                  </a:lnTo>
                  <a:lnTo>
                    <a:pt x="6206" y="8177"/>
                  </a:lnTo>
                  <a:lnTo>
                    <a:pt x="6254" y="8274"/>
                  </a:lnTo>
                  <a:lnTo>
                    <a:pt x="6303" y="8371"/>
                  </a:lnTo>
                  <a:lnTo>
                    <a:pt x="6376" y="8469"/>
                  </a:lnTo>
                  <a:lnTo>
                    <a:pt x="6449" y="8542"/>
                  </a:lnTo>
                  <a:lnTo>
                    <a:pt x="6546" y="8615"/>
                  </a:lnTo>
                  <a:lnTo>
                    <a:pt x="6643" y="8663"/>
                  </a:lnTo>
                  <a:lnTo>
                    <a:pt x="6765" y="8712"/>
                  </a:lnTo>
                  <a:lnTo>
                    <a:pt x="6862" y="8736"/>
                  </a:lnTo>
                  <a:lnTo>
                    <a:pt x="7008" y="8736"/>
                  </a:lnTo>
                  <a:lnTo>
                    <a:pt x="7130" y="8712"/>
                  </a:lnTo>
                  <a:lnTo>
                    <a:pt x="7349" y="8615"/>
                  </a:lnTo>
                  <a:lnTo>
                    <a:pt x="7592" y="8493"/>
                  </a:lnTo>
                  <a:lnTo>
                    <a:pt x="7690" y="8566"/>
                  </a:lnTo>
                  <a:lnTo>
                    <a:pt x="7836" y="8639"/>
                  </a:lnTo>
                  <a:lnTo>
                    <a:pt x="7982" y="8663"/>
                  </a:lnTo>
                  <a:lnTo>
                    <a:pt x="8128" y="8688"/>
                  </a:lnTo>
                  <a:lnTo>
                    <a:pt x="8225" y="8688"/>
                  </a:lnTo>
                  <a:lnTo>
                    <a:pt x="8347" y="8663"/>
                  </a:lnTo>
                  <a:lnTo>
                    <a:pt x="8566" y="8566"/>
                  </a:lnTo>
                  <a:lnTo>
                    <a:pt x="8639" y="8663"/>
                  </a:lnTo>
                  <a:lnTo>
                    <a:pt x="8736" y="8736"/>
                  </a:lnTo>
                  <a:lnTo>
                    <a:pt x="8833" y="8809"/>
                  </a:lnTo>
                  <a:lnTo>
                    <a:pt x="8931" y="8858"/>
                  </a:lnTo>
                  <a:lnTo>
                    <a:pt x="9174" y="8907"/>
                  </a:lnTo>
                  <a:lnTo>
                    <a:pt x="9417" y="8931"/>
                  </a:lnTo>
                  <a:lnTo>
                    <a:pt x="9661" y="8882"/>
                  </a:lnTo>
                  <a:lnTo>
                    <a:pt x="9880" y="8809"/>
                  </a:lnTo>
                  <a:lnTo>
                    <a:pt x="9977" y="8736"/>
                  </a:lnTo>
                  <a:lnTo>
                    <a:pt x="10074" y="8663"/>
                  </a:lnTo>
                  <a:lnTo>
                    <a:pt x="10172" y="8566"/>
                  </a:lnTo>
                  <a:lnTo>
                    <a:pt x="10269" y="8469"/>
                  </a:lnTo>
                  <a:lnTo>
                    <a:pt x="10293" y="8396"/>
                  </a:lnTo>
                  <a:lnTo>
                    <a:pt x="10293" y="8347"/>
                  </a:lnTo>
                  <a:lnTo>
                    <a:pt x="10269" y="8298"/>
                  </a:lnTo>
                  <a:lnTo>
                    <a:pt x="10245" y="8250"/>
                  </a:lnTo>
                  <a:lnTo>
                    <a:pt x="10172" y="8225"/>
                  </a:lnTo>
                  <a:lnTo>
                    <a:pt x="10123" y="8201"/>
                  </a:lnTo>
                  <a:lnTo>
                    <a:pt x="10001" y="8201"/>
                  </a:lnTo>
                  <a:lnTo>
                    <a:pt x="9782" y="8323"/>
                  </a:lnTo>
                  <a:lnTo>
                    <a:pt x="9563" y="8420"/>
                  </a:lnTo>
                  <a:lnTo>
                    <a:pt x="9442" y="8444"/>
                  </a:lnTo>
                  <a:lnTo>
                    <a:pt x="9344" y="8469"/>
                  </a:lnTo>
                  <a:lnTo>
                    <a:pt x="9223" y="8469"/>
                  </a:lnTo>
                  <a:lnTo>
                    <a:pt x="9101" y="8420"/>
                  </a:lnTo>
                  <a:lnTo>
                    <a:pt x="9004" y="8347"/>
                  </a:lnTo>
                  <a:lnTo>
                    <a:pt x="8931" y="8274"/>
                  </a:lnTo>
                  <a:lnTo>
                    <a:pt x="9052" y="8128"/>
                  </a:lnTo>
                  <a:lnTo>
                    <a:pt x="9150" y="7982"/>
                  </a:lnTo>
                  <a:lnTo>
                    <a:pt x="9247" y="7836"/>
                  </a:lnTo>
                  <a:lnTo>
                    <a:pt x="9296" y="7666"/>
                  </a:lnTo>
                  <a:lnTo>
                    <a:pt x="9320" y="7495"/>
                  </a:lnTo>
                  <a:lnTo>
                    <a:pt x="9296" y="7349"/>
                  </a:lnTo>
                  <a:lnTo>
                    <a:pt x="9247" y="7203"/>
                  </a:lnTo>
                  <a:lnTo>
                    <a:pt x="9150" y="7057"/>
                  </a:lnTo>
                  <a:lnTo>
                    <a:pt x="9052" y="6984"/>
                  </a:lnTo>
                  <a:lnTo>
                    <a:pt x="8955" y="6936"/>
                  </a:lnTo>
                  <a:close/>
                  <a:moveTo>
                    <a:pt x="1947" y="9710"/>
                  </a:moveTo>
                  <a:lnTo>
                    <a:pt x="1801" y="9758"/>
                  </a:lnTo>
                  <a:lnTo>
                    <a:pt x="1582" y="9856"/>
                  </a:lnTo>
                  <a:lnTo>
                    <a:pt x="1363" y="10002"/>
                  </a:lnTo>
                  <a:lnTo>
                    <a:pt x="925" y="10294"/>
                  </a:lnTo>
                  <a:lnTo>
                    <a:pt x="706" y="10415"/>
                  </a:lnTo>
                  <a:lnTo>
                    <a:pt x="585" y="10513"/>
                  </a:lnTo>
                  <a:lnTo>
                    <a:pt x="463" y="10610"/>
                  </a:lnTo>
                  <a:lnTo>
                    <a:pt x="366" y="10707"/>
                  </a:lnTo>
                  <a:lnTo>
                    <a:pt x="317" y="10829"/>
                  </a:lnTo>
                  <a:lnTo>
                    <a:pt x="317" y="10878"/>
                  </a:lnTo>
                  <a:lnTo>
                    <a:pt x="341" y="10926"/>
                  </a:lnTo>
                  <a:lnTo>
                    <a:pt x="366" y="10999"/>
                  </a:lnTo>
                  <a:lnTo>
                    <a:pt x="439" y="11048"/>
                  </a:lnTo>
                  <a:lnTo>
                    <a:pt x="536" y="11097"/>
                  </a:lnTo>
                  <a:lnTo>
                    <a:pt x="633" y="11097"/>
                  </a:lnTo>
                  <a:lnTo>
                    <a:pt x="755" y="11072"/>
                  </a:lnTo>
                  <a:lnTo>
                    <a:pt x="877" y="11048"/>
                  </a:lnTo>
                  <a:lnTo>
                    <a:pt x="1120" y="10926"/>
                  </a:lnTo>
                  <a:lnTo>
                    <a:pt x="1315" y="10829"/>
                  </a:lnTo>
                  <a:lnTo>
                    <a:pt x="1728" y="10610"/>
                  </a:lnTo>
                  <a:lnTo>
                    <a:pt x="1947" y="10488"/>
                  </a:lnTo>
                  <a:lnTo>
                    <a:pt x="2142" y="10342"/>
                  </a:lnTo>
                  <a:lnTo>
                    <a:pt x="2264" y="10245"/>
                  </a:lnTo>
                  <a:lnTo>
                    <a:pt x="2312" y="10123"/>
                  </a:lnTo>
                  <a:lnTo>
                    <a:pt x="2312" y="10002"/>
                  </a:lnTo>
                  <a:lnTo>
                    <a:pt x="2264" y="9880"/>
                  </a:lnTo>
                  <a:lnTo>
                    <a:pt x="2191" y="9783"/>
                  </a:lnTo>
                  <a:lnTo>
                    <a:pt x="2069" y="9734"/>
                  </a:lnTo>
                  <a:lnTo>
                    <a:pt x="1947" y="9710"/>
                  </a:lnTo>
                  <a:close/>
                  <a:moveTo>
                    <a:pt x="14065" y="10026"/>
                  </a:moveTo>
                  <a:lnTo>
                    <a:pt x="13895" y="10050"/>
                  </a:lnTo>
                  <a:lnTo>
                    <a:pt x="13846" y="10075"/>
                  </a:lnTo>
                  <a:lnTo>
                    <a:pt x="13797" y="10123"/>
                  </a:lnTo>
                  <a:lnTo>
                    <a:pt x="13773" y="10172"/>
                  </a:lnTo>
                  <a:lnTo>
                    <a:pt x="13749" y="10221"/>
                  </a:lnTo>
                  <a:lnTo>
                    <a:pt x="13773" y="10318"/>
                  </a:lnTo>
                  <a:lnTo>
                    <a:pt x="13797" y="10367"/>
                  </a:lnTo>
                  <a:lnTo>
                    <a:pt x="13846" y="10415"/>
                  </a:lnTo>
                  <a:lnTo>
                    <a:pt x="14138" y="10586"/>
                  </a:lnTo>
                  <a:lnTo>
                    <a:pt x="14454" y="10756"/>
                  </a:lnTo>
                  <a:lnTo>
                    <a:pt x="14624" y="10878"/>
                  </a:lnTo>
                  <a:lnTo>
                    <a:pt x="14819" y="10975"/>
                  </a:lnTo>
                  <a:lnTo>
                    <a:pt x="15014" y="11048"/>
                  </a:lnTo>
                  <a:lnTo>
                    <a:pt x="15208" y="11097"/>
                  </a:lnTo>
                  <a:lnTo>
                    <a:pt x="15379" y="11097"/>
                  </a:lnTo>
                  <a:lnTo>
                    <a:pt x="15427" y="11072"/>
                  </a:lnTo>
                  <a:lnTo>
                    <a:pt x="15500" y="11024"/>
                  </a:lnTo>
                  <a:lnTo>
                    <a:pt x="15573" y="10951"/>
                  </a:lnTo>
                  <a:lnTo>
                    <a:pt x="15598" y="10829"/>
                  </a:lnTo>
                  <a:lnTo>
                    <a:pt x="15598" y="10707"/>
                  </a:lnTo>
                  <a:lnTo>
                    <a:pt x="15549" y="10586"/>
                  </a:lnTo>
                  <a:lnTo>
                    <a:pt x="15500" y="10537"/>
                  </a:lnTo>
                  <a:lnTo>
                    <a:pt x="15452" y="10513"/>
                  </a:lnTo>
                  <a:lnTo>
                    <a:pt x="15379" y="10464"/>
                  </a:lnTo>
                  <a:lnTo>
                    <a:pt x="15306" y="10464"/>
                  </a:lnTo>
                  <a:lnTo>
                    <a:pt x="15135" y="10415"/>
                  </a:lnTo>
                  <a:lnTo>
                    <a:pt x="14965" y="10367"/>
                  </a:lnTo>
                  <a:lnTo>
                    <a:pt x="14600" y="10196"/>
                  </a:lnTo>
                  <a:lnTo>
                    <a:pt x="14430" y="10099"/>
                  </a:lnTo>
                  <a:lnTo>
                    <a:pt x="14260" y="10050"/>
                  </a:lnTo>
                  <a:lnTo>
                    <a:pt x="14065" y="10026"/>
                  </a:lnTo>
                  <a:close/>
                  <a:moveTo>
                    <a:pt x="8468" y="2605"/>
                  </a:moveTo>
                  <a:lnTo>
                    <a:pt x="8760" y="2629"/>
                  </a:lnTo>
                  <a:lnTo>
                    <a:pt x="9052" y="2678"/>
                  </a:lnTo>
                  <a:lnTo>
                    <a:pt x="9344" y="2726"/>
                  </a:lnTo>
                  <a:lnTo>
                    <a:pt x="9125" y="2799"/>
                  </a:lnTo>
                  <a:lnTo>
                    <a:pt x="9101" y="2824"/>
                  </a:lnTo>
                  <a:lnTo>
                    <a:pt x="9101" y="2848"/>
                  </a:lnTo>
                  <a:lnTo>
                    <a:pt x="9101" y="2872"/>
                  </a:lnTo>
                  <a:lnTo>
                    <a:pt x="9125" y="2897"/>
                  </a:lnTo>
                  <a:lnTo>
                    <a:pt x="9223" y="2945"/>
                  </a:lnTo>
                  <a:lnTo>
                    <a:pt x="9320" y="2970"/>
                  </a:lnTo>
                  <a:lnTo>
                    <a:pt x="9442" y="2945"/>
                  </a:lnTo>
                  <a:lnTo>
                    <a:pt x="9563" y="2921"/>
                  </a:lnTo>
                  <a:lnTo>
                    <a:pt x="9855" y="2872"/>
                  </a:lnTo>
                  <a:lnTo>
                    <a:pt x="10269" y="3043"/>
                  </a:lnTo>
                  <a:lnTo>
                    <a:pt x="10074" y="3067"/>
                  </a:lnTo>
                  <a:lnTo>
                    <a:pt x="9855" y="3116"/>
                  </a:lnTo>
                  <a:lnTo>
                    <a:pt x="9685" y="3189"/>
                  </a:lnTo>
                  <a:lnTo>
                    <a:pt x="9515" y="3262"/>
                  </a:lnTo>
                  <a:lnTo>
                    <a:pt x="9515" y="3286"/>
                  </a:lnTo>
                  <a:lnTo>
                    <a:pt x="9490" y="3310"/>
                  </a:lnTo>
                  <a:lnTo>
                    <a:pt x="9515" y="3335"/>
                  </a:lnTo>
                  <a:lnTo>
                    <a:pt x="9539" y="3359"/>
                  </a:lnTo>
                  <a:lnTo>
                    <a:pt x="9953" y="3335"/>
                  </a:lnTo>
                  <a:lnTo>
                    <a:pt x="10342" y="3310"/>
                  </a:lnTo>
                  <a:lnTo>
                    <a:pt x="10780" y="3310"/>
                  </a:lnTo>
                  <a:lnTo>
                    <a:pt x="11048" y="3505"/>
                  </a:lnTo>
                  <a:lnTo>
                    <a:pt x="10756" y="3578"/>
                  </a:lnTo>
                  <a:lnTo>
                    <a:pt x="10464" y="3675"/>
                  </a:lnTo>
                  <a:lnTo>
                    <a:pt x="10245" y="3797"/>
                  </a:lnTo>
                  <a:lnTo>
                    <a:pt x="10099" y="3918"/>
                  </a:lnTo>
                  <a:lnTo>
                    <a:pt x="10074" y="3943"/>
                  </a:lnTo>
                  <a:lnTo>
                    <a:pt x="10099" y="3943"/>
                  </a:lnTo>
                  <a:lnTo>
                    <a:pt x="10391" y="3918"/>
                  </a:lnTo>
                  <a:lnTo>
                    <a:pt x="10683" y="3870"/>
                  </a:lnTo>
                  <a:lnTo>
                    <a:pt x="10975" y="3821"/>
                  </a:lnTo>
                  <a:lnTo>
                    <a:pt x="11291" y="3773"/>
                  </a:lnTo>
                  <a:lnTo>
                    <a:pt x="11364" y="3773"/>
                  </a:lnTo>
                  <a:lnTo>
                    <a:pt x="11583" y="3967"/>
                  </a:lnTo>
                  <a:lnTo>
                    <a:pt x="11778" y="4186"/>
                  </a:lnTo>
                  <a:lnTo>
                    <a:pt x="11388" y="4210"/>
                  </a:lnTo>
                  <a:lnTo>
                    <a:pt x="10829" y="4259"/>
                  </a:lnTo>
                  <a:lnTo>
                    <a:pt x="10561" y="4283"/>
                  </a:lnTo>
                  <a:lnTo>
                    <a:pt x="10318" y="4381"/>
                  </a:lnTo>
                  <a:lnTo>
                    <a:pt x="10293" y="4405"/>
                  </a:lnTo>
                  <a:lnTo>
                    <a:pt x="10293" y="4429"/>
                  </a:lnTo>
                  <a:lnTo>
                    <a:pt x="10318" y="4454"/>
                  </a:lnTo>
                  <a:lnTo>
                    <a:pt x="10585" y="4527"/>
                  </a:lnTo>
                  <a:lnTo>
                    <a:pt x="11705" y="4527"/>
                  </a:lnTo>
                  <a:lnTo>
                    <a:pt x="11997" y="4502"/>
                  </a:lnTo>
                  <a:lnTo>
                    <a:pt x="12216" y="4867"/>
                  </a:lnTo>
                  <a:lnTo>
                    <a:pt x="11851" y="4867"/>
                  </a:lnTo>
                  <a:lnTo>
                    <a:pt x="11267" y="4892"/>
                  </a:lnTo>
                  <a:lnTo>
                    <a:pt x="10658" y="4940"/>
                  </a:lnTo>
                  <a:lnTo>
                    <a:pt x="10634" y="4940"/>
                  </a:lnTo>
                  <a:lnTo>
                    <a:pt x="10634" y="4965"/>
                  </a:lnTo>
                  <a:lnTo>
                    <a:pt x="10634" y="4989"/>
                  </a:lnTo>
                  <a:lnTo>
                    <a:pt x="10658" y="5013"/>
                  </a:lnTo>
                  <a:lnTo>
                    <a:pt x="10902" y="5086"/>
                  </a:lnTo>
                  <a:lnTo>
                    <a:pt x="11169" y="5111"/>
                  </a:lnTo>
                  <a:lnTo>
                    <a:pt x="12021" y="5111"/>
                  </a:lnTo>
                  <a:lnTo>
                    <a:pt x="12362" y="5135"/>
                  </a:lnTo>
                  <a:lnTo>
                    <a:pt x="12556" y="5622"/>
                  </a:lnTo>
                  <a:lnTo>
                    <a:pt x="11461" y="5622"/>
                  </a:lnTo>
                  <a:lnTo>
                    <a:pt x="11291" y="5646"/>
                  </a:lnTo>
                  <a:lnTo>
                    <a:pt x="11145" y="5695"/>
                  </a:lnTo>
                  <a:lnTo>
                    <a:pt x="10999" y="5768"/>
                  </a:lnTo>
                  <a:lnTo>
                    <a:pt x="10975" y="5792"/>
                  </a:lnTo>
                  <a:lnTo>
                    <a:pt x="10999" y="5841"/>
                  </a:lnTo>
                  <a:lnTo>
                    <a:pt x="11267" y="5889"/>
                  </a:lnTo>
                  <a:lnTo>
                    <a:pt x="11534" y="5889"/>
                  </a:lnTo>
                  <a:lnTo>
                    <a:pt x="12070" y="5914"/>
                  </a:lnTo>
                  <a:lnTo>
                    <a:pt x="12654" y="5938"/>
                  </a:lnTo>
                  <a:lnTo>
                    <a:pt x="12702" y="6060"/>
                  </a:lnTo>
                  <a:lnTo>
                    <a:pt x="12727" y="6181"/>
                  </a:lnTo>
                  <a:lnTo>
                    <a:pt x="12386" y="6181"/>
                  </a:lnTo>
                  <a:lnTo>
                    <a:pt x="11729" y="6254"/>
                  </a:lnTo>
                  <a:lnTo>
                    <a:pt x="11413" y="6279"/>
                  </a:lnTo>
                  <a:lnTo>
                    <a:pt x="11121" y="6352"/>
                  </a:lnTo>
                  <a:lnTo>
                    <a:pt x="11096" y="6352"/>
                  </a:lnTo>
                  <a:lnTo>
                    <a:pt x="11096" y="6376"/>
                  </a:lnTo>
                  <a:lnTo>
                    <a:pt x="11096" y="6400"/>
                  </a:lnTo>
                  <a:lnTo>
                    <a:pt x="11121" y="6425"/>
                  </a:lnTo>
                  <a:lnTo>
                    <a:pt x="11388" y="6473"/>
                  </a:lnTo>
                  <a:lnTo>
                    <a:pt x="11656" y="6498"/>
                  </a:lnTo>
                  <a:lnTo>
                    <a:pt x="12508" y="6498"/>
                  </a:lnTo>
                  <a:lnTo>
                    <a:pt x="12824" y="6522"/>
                  </a:lnTo>
                  <a:lnTo>
                    <a:pt x="12873" y="6838"/>
                  </a:lnTo>
                  <a:lnTo>
                    <a:pt x="12556" y="6838"/>
                  </a:lnTo>
                  <a:lnTo>
                    <a:pt x="12240" y="6863"/>
                  </a:lnTo>
                  <a:lnTo>
                    <a:pt x="11753" y="6887"/>
                  </a:lnTo>
                  <a:lnTo>
                    <a:pt x="11510" y="6911"/>
                  </a:lnTo>
                  <a:lnTo>
                    <a:pt x="11267" y="6936"/>
                  </a:lnTo>
                  <a:lnTo>
                    <a:pt x="11242" y="6936"/>
                  </a:lnTo>
                  <a:lnTo>
                    <a:pt x="11242" y="6960"/>
                  </a:lnTo>
                  <a:lnTo>
                    <a:pt x="11242" y="7009"/>
                  </a:lnTo>
                  <a:lnTo>
                    <a:pt x="11267" y="7009"/>
                  </a:lnTo>
                  <a:lnTo>
                    <a:pt x="11461" y="7082"/>
                  </a:lnTo>
                  <a:lnTo>
                    <a:pt x="11680" y="7130"/>
                  </a:lnTo>
                  <a:lnTo>
                    <a:pt x="12727" y="7130"/>
                  </a:lnTo>
                  <a:lnTo>
                    <a:pt x="12921" y="7106"/>
                  </a:lnTo>
                  <a:lnTo>
                    <a:pt x="12994" y="7593"/>
                  </a:lnTo>
                  <a:lnTo>
                    <a:pt x="12994" y="7593"/>
                  </a:lnTo>
                  <a:lnTo>
                    <a:pt x="12848" y="7568"/>
                  </a:lnTo>
                  <a:lnTo>
                    <a:pt x="12702" y="7568"/>
                  </a:lnTo>
                  <a:lnTo>
                    <a:pt x="12435" y="7593"/>
                  </a:lnTo>
                  <a:lnTo>
                    <a:pt x="11997" y="7593"/>
                  </a:lnTo>
                  <a:lnTo>
                    <a:pt x="11778" y="7617"/>
                  </a:lnTo>
                  <a:lnTo>
                    <a:pt x="11559" y="7690"/>
                  </a:lnTo>
                  <a:lnTo>
                    <a:pt x="11534" y="7690"/>
                  </a:lnTo>
                  <a:lnTo>
                    <a:pt x="11534" y="7739"/>
                  </a:lnTo>
                  <a:lnTo>
                    <a:pt x="11534" y="7763"/>
                  </a:lnTo>
                  <a:lnTo>
                    <a:pt x="11559" y="7787"/>
                  </a:lnTo>
                  <a:lnTo>
                    <a:pt x="11778" y="7836"/>
                  </a:lnTo>
                  <a:lnTo>
                    <a:pt x="11997" y="7860"/>
                  </a:lnTo>
                  <a:lnTo>
                    <a:pt x="12435" y="7860"/>
                  </a:lnTo>
                  <a:lnTo>
                    <a:pt x="12702" y="7885"/>
                  </a:lnTo>
                  <a:lnTo>
                    <a:pt x="12848" y="7885"/>
                  </a:lnTo>
                  <a:lnTo>
                    <a:pt x="12994" y="7860"/>
                  </a:lnTo>
                  <a:lnTo>
                    <a:pt x="12994" y="7909"/>
                  </a:lnTo>
                  <a:lnTo>
                    <a:pt x="12994" y="8250"/>
                  </a:lnTo>
                  <a:lnTo>
                    <a:pt x="12873" y="8201"/>
                  </a:lnTo>
                  <a:lnTo>
                    <a:pt x="12775" y="8201"/>
                  </a:lnTo>
                  <a:lnTo>
                    <a:pt x="12532" y="8177"/>
                  </a:lnTo>
                  <a:lnTo>
                    <a:pt x="12094" y="8177"/>
                  </a:lnTo>
                  <a:lnTo>
                    <a:pt x="11875" y="8201"/>
                  </a:lnTo>
                  <a:lnTo>
                    <a:pt x="11656" y="8250"/>
                  </a:lnTo>
                  <a:lnTo>
                    <a:pt x="11656" y="8274"/>
                  </a:lnTo>
                  <a:lnTo>
                    <a:pt x="11632" y="8298"/>
                  </a:lnTo>
                  <a:lnTo>
                    <a:pt x="11656" y="8298"/>
                  </a:lnTo>
                  <a:lnTo>
                    <a:pt x="11656" y="8323"/>
                  </a:lnTo>
                  <a:lnTo>
                    <a:pt x="12045" y="8396"/>
                  </a:lnTo>
                  <a:lnTo>
                    <a:pt x="12410" y="8444"/>
                  </a:lnTo>
                  <a:lnTo>
                    <a:pt x="12702" y="8469"/>
                  </a:lnTo>
                  <a:lnTo>
                    <a:pt x="12824" y="8493"/>
                  </a:lnTo>
                  <a:lnTo>
                    <a:pt x="12970" y="8469"/>
                  </a:lnTo>
                  <a:lnTo>
                    <a:pt x="12873" y="8858"/>
                  </a:lnTo>
                  <a:lnTo>
                    <a:pt x="12654" y="8809"/>
                  </a:lnTo>
                  <a:lnTo>
                    <a:pt x="12483" y="8785"/>
                  </a:lnTo>
                  <a:lnTo>
                    <a:pt x="12264" y="8736"/>
                  </a:lnTo>
                  <a:lnTo>
                    <a:pt x="11826" y="8736"/>
                  </a:lnTo>
                  <a:lnTo>
                    <a:pt x="11607" y="8809"/>
                  </a:lnTo>
                  <a:lnTo>
                    <a:pt x="11583" y="8834"/>
                  </a:lnTo>
                  <a:lnTo>
                    <a:pt x="11583" y="8858"/>
                  </a:lnTo>
                  <a:lnTo>
                    <a:pt x="11583" y="8882"/>
                  </a:lnTo>
                  <a:lnTo>
                    <a:pt x="11851" y="8882"/>
                  </a:lnTo>
                  <a:lnTo>
                    <a:pt x="12094" y="8931"/>
                  </a:lnTo>
                  <a:lnTo>
                    <a:pt x="12556" y="9053"/>
                  </a:lnTo>
                  <a:lnTo>
                    <a:pt x="12775" y="9126"/>
                  </a:lnTo>
                  <a:lnTo>
                    <a:pt x="12654" y="9345"/>
                  </a:lnTo>
                  <a:lnTo>
                    <a:pt x="12508" y="9296"/>
                  </a:lnTo>
                  <a:lnTo>
                    <a:pt x="12313" y="9272"/>
                  </a:lnTo>
                  <a:lnTo>
                    <a:pt x="12143" y="9223"/>
                  </a:lnTo>
                  <a:lnTo>
                    <a:pt x="11972" y="9199"/>
                  </a:lnTo>
                  <a:lnTo>
                    <a:pt x="11607" y="9199"/>
                  </a:lnTo>
                  <a:lnTo>
                    <a:pt x="11583" y="9223"/>
                  </a:lnTo>
                  <a:lnTo>
                    <a:pt x="11583" y="9247"/>
                  </a:lnTo>
                  <a:lnTo>
                    <a:pt x="11583" y="9272"/>
                  </a:lnTo>
                  <a:lnTo>
                    <a:pt x="11924" y="9418"/>
                  </a:lnTo>
                  <a:lnTo>
                    <a:pt x="12240" y="9564"/>
                  </a:lnTo>
                  <a:lnTo>
                    <a:pt x="12532" y="9637"/>
                  </a:lnTo>
                  <a:lnTo>
                    <a:pt x="12337" y="9929"/>
                  </a:lnTo>
                  <a:lnTo>
                    <a:pt x="12337" y="9977"/>
                  </a:lnTo>
                  <a:lnTo>
                    <a:pt x="12167" y="9904"/>
                  </a:lnTo>
                  <a:lnTo>
                    <a:pt x="11997" y="9880"/>
                  </a:lnTo>
                  <a:lnTo>
                    <a:pt x="11802" y="9831"/>
                  </a:lnTo>
                  <a:lnTo>
                    <a:pt x="11242" y="9831"/>
                  </a:lnTo>
                  <a:lnTo>
                    <a:pt x="11218" y="9856"/>
                  </a:lnTo>
                  <a:lnTo>
                    <a:pt x="11218" y="9880"/>
                  </a:lnTo>
                  <a:lnTo>
                    <a:pt x="11242" y="9880"/>
                  </a:lnTo>
                  <a:lnTo>
                    <a:pt x="11534" y="10002"/>
                  </a:lnTo>
                  <a:lnTo>
                    <a:pt x="11851" y="10123"/>
                  </a:lnTo>
                  <a:lnTo>
                    <a:pt x="12167" y="10245"/>
                  </a:lnTo>
                  <a:lnTo>
                    <a:pt x="11972" y="10513"/>
                  </a:lnTo>
                  <a:lnTo>
                    <a:pt x="11826" y="10488"/>
                  </a:lnTo>
                  <a:lnTo>
                    <a:pt x="11413" y="10391"/>
                  </a:lnTo>
                  <a:lnTo>
                    <a:pt x="11023" y="10342"/>
                  </a:lnTo>
                  <a:lnTo>
                    <a:pt x="10975" y="10342"/>
                  </a:lnTo>
                  <a:lnTo>
                    <a:pt x="10975" y="10367"/>
                  </a:lnTo>
                  <a:lnTo>
                    <a:pt x="10975" y="10391"/>
                  </a:lnTo>
                  <a:lnTo>
                    <a:pt x="10999" y="10440"/>
                  </a:lnTo>
                  <a:lnTo>
                    <a:pt x="11145" y="10537"/>
                  </a:lnTo>
                  <a:lnTo>
                    <a:pt x="11315" y="10610"/>
                  </a:lnTo>
                  <a:lnTo>
                    <a:pt x="11632" y="10732"/>
                  </a:lnTo>
                  <a:lnTo>
                    <a:pt x="11802" y="10780"/>
                  </a:lnTo>
                  <a:lnTo>
                    <a:pt x="11656" y="10999"/>
                  </a:lnTo>
                  <a:lnTo>
                    <a:pt x="11510" y="10951"/>
                  </a:lnTo>
                  <a:lnTo>
                    <a:pt x="11364" y="10926"/>
                  </a:lnTo>
                  <a:lnTo>
                    <a:pt x="11072" y="10853"/>
                  </a:lnTo>
                  <a:lnTo>
                    <a:pt x="10950" y="10853"/>
                  </a:lnTo>
                  <a:lnTo>
                    <a:pt x="10804" y="10902"/>
                  </a:lnTo>
                  <a:lnTo>
                    <a:pt x="10780" y="10926"/>
                  </a:lnTo>
                  <a:lnTo>
                    <a:pt x="10756" y="10951"/>
                  </a:lnTo>
                  <a:lnTo>
                    <a:pt x="10756" y="10999"/>
                  </a:lnTo>
                  <a:lnTo>
                    <a:pt x="10780" y="11048"/>
                  </a:lnTo>
                  <a:lnTo>
                    <a:pt x="10902" y="11121"/>
                  </a:lnTo>
                  <a:lnTo>
                    <a:pt x="11023" y="11170"/>
                  </a:lnTo>
                  <a:lnTo>
                    <a:pt x="11267" y="11243"/>
                  </a:lnTo>
                  <a:lnTo>
                    <a:pt x="11461" y="11291"/>
                  </a:lnTo>
                  <a:lnTo>
                    <a:pt x="11242" y="11583"/>
                  </a:lnTo>
                  <a:lnTo>
                    <a:pt x="11072" y="11535"/>
                  </a:lnTo>
                  <a:lnTo>
                    <a:pt x="10877" y="11535"/>
                  </a:lnTo>
                  <a:lnTo>
                    <a:pt x="10683" y="11583"/>
                  </a:lnTo>
                  <a:lnTo>
                    <a:pt x="10658" y="11608"/>
                  </a:lnTo>
                  <a:lnTo>
                    <a:pt x="10683" y="11632"/>
                  </a:lnTo>
                  <a:lnTo>
                    <a:pt x="10829" y="11681"/>
                  </a:lnTo>
                  <a:lnTo>
                    <a:pt x="10975" y="11729"/>
                  </a:lnTo>
                  <a:lnTo>
                    <a:pt x="11096" y="11778"/>
                  </a:lnTo>
                  <a:lnTo>
                    <a:pt x="10877" y="12143"/>
                  </a:lnTo>
                  <a:lnTo>
                    <a:pt x="10829" y="12118"/>
                  </a:lnTo>
                  <a:lnTo>
                    <a:pt x="10658" y="12045"/>
                  </a:lnTo>
                  <a:lnTo>
                    <a:pt x="10561" y="11997"/>
                  </a:lnTo>
                  <a:lnTo>
                    <a:pt x="10464" y="11972"/>
                  </a:lnTo>
                  <a:lnTo>
                    <a:pt x="10439" y="11997"/>
                  </a:lnTo>
                  <a:lnTo>
                    <a:pt x="10439" y="12045"/>
                  </a:lnTo>
                  <a:lnTo>
                    <a:pt x="10488" y="12118"/>
                  </a:lnTo>
                  <a:lnTo>
                    <a:pt x="10585" y="12191"/>
                  </a:lnTo>
                  <a:lnTo>
                    <a:pt x="10756" y="12313"/>
                  </a:lnTo>
                  <a:lnTo>
                    <a:pt x="10561" y="12654"/>
                  </a:lnTo>
                  <a:lnTo>
                    <a:pt x="10415" y="12629"/>
                  </a:lnTo>
                  <a:lnTo>
                    <a:pt x="10172" y="12629"/>
                  </a:lnTo>
                  <a:lnTo>
                    <a:pt x="10026" y="12654"/>
                  </a:lnTo>
                  <a:lnTo>
                    <a:pt x="10026" y="12678"/>
                  </a:lnTo>
                  <a:lnTo>
                    <a:pt x="10026" y="12702"/>
                  </a:lnTo>
                  <a:lnTo>
                    <a:pt x="10245" y="12800"/>
                  </a:lnTo>
                  <a:lnTo>
                    <a:pt x="10439" y="12897"/>
                  </a:lnTo>
                  <a:lnTo>
                    <a:pt x="10196" y="13384"/>
                  </a:lnTo>
                  <a:lnTo>
                    <a:pt x="9880" y="13384"/>
                  </a:lnTo>
                  <a:lnTo>
                    <a:pt x="9904" y="13432"/>
                  </a:lnTo>
                  <a:lnTo>
                    <a:pt x="10147" y="13505"/>
                  </a:lnTo>
                  <a:lnTo>
                    <a:pt x="10074" y="13700"/>
                  </a:lnTo>
                  <a:lnTo>
                    <a:pt x="10026" y="13895"/>
                  </a:lnTo>
                  <a:lnTo>
                    <a:pt x="9953" y="14284"/>
                  </a:lnTo>
                  <a:lnTo>
                    <a:pt x="9880" y="14673"/>
                  </a:lnTo>
                  <a:lnTo>
                    <a:pt x="9807" y="15087"/>
                  </a:lnTo>
                  <a:lnTo>
                    <a:pt x="9101" y="15111"/>
                  </a:lnTo>
                  <a:lnTo>
                    <a:pt x="9247" y="14673"/>
                  </a:lnTo>
                  <a:lnTo>
                    <a:pt x="9344" y="14235"/>
                  </a:lnTo>
                  <a:lnTo>
                    <a:pt x="9539" y="13359"/>
                  </a:lnTo>
                  <a:lnTo>
                    <a:pt x="9734" y="12459"/>
                  </a:lnTo>
                  <a:lnTo>
                    <a:pt x="9855" y="12021"/>
                  </a:lnTo>
                  <a:lnTo>
                    <a:pt x="9977" y="11583"/>
                  </a:lnTo>
                  <a:lnTo>
                    <a:pt x="10269" y="10659"/>
                  </a:lnTo>
                  <a:lnTo>
                    <a:pt x="10537" y="9734"/>
                  </a:lnTo>
                  <a:lnTo>
                    <a:pt x="10658" y="9320"/>
                  </a:lnTo>
                  <a:lnTo>
                    <a:pt x="10756" y="8858"/>
                  </a:lnTo>
                  <a:lnTo>
                    <a:pt x="10780" y="8639"/>
                  </a:lnTo>
                  <a:lnTo>
                    <a:pt x="10780" y="8396"/>
                  </a:lnTo>
                  <a:lnTo>
                    <a:pt x="10756" y="8177"/>
                  </a:lnTo>
                  <a:lnTo>
                    <a:pt x="10707" y="7958"/>
                  </a:lnTo>
                  <a:lnTo>
                    <a:pt x="10683" y="7933"/>
                  </a:lnTo>
                  <a:lnTo>
                    <a:pt x="10634" y="7933"/>
                  </a:lnTo>
                  <a:lnTo>
                    <a:pt x="10610" y="7958"/>
                  </a:lnTo>
                  <a:lnTo>
                    <a:pt x="10537" y="8177"/>
                  </a:lnTo>
                  <a:lnTo>
                    <a:pt x="10464" y="8420"/>
                  </a:lnTo>
                  <a:lnTo>
                    <a:pt x="10366" y="8882"/>
                  </a:lnTo>
                  <a:lnTo>
                    <a:pt x="10293" y="9369"/>
                  </a:lnTo>
                  <a:lnTo>
                    <a:pt x="10172" y="9831"/>
                  </a:lnTo>
                  <a:lnTo>
                    <a:pt x="9904" y="10756"/>
                  </a:lnTo>
                  <a:lnTo>
                    <a:pt x="9588" y="11656"/>
                  </a:lnTo>
                  <a:lnTo>
                    <a:pt x="9466" y="12094"/>
                  </a:lnTo>
                  <a:lnTo>
                    <a:pt x="9369" y="12532"/>
                  </a:lnTo>
                  <a:lnTo>
                    <a:pt x="9174" y="13384"/>
                  </a:lnTo>
                  <a:lnTo>
                    <a:pt x="8979" y="14260"/>
                  </a:lnTo>
                  <a:lnTo>
                    <a:pt x="8858" y="14698"/>
                  </a:lnTo>
                  <a:lnTo>
                    <a:pt x="8736" y="15111"/>
                  </a:lnTo>
                  <a:lnTo>
                    <a:pt x="8128" y="15136"/>
                  </a:lnTo>
                  <a:lnTo>
                    <a:pt x="7519" y="15087"/>
                  </a:lnTo>
                  <a:lnTo>
                    <a:pt x="7179" y="15063"/>
                  </a:lnTo>
                  <a:lnTo>
                    <a:pt x="7154" y="15038"/>
                  </a:lnTo>
                  <a:lnTo>
                    <a:pt x="7081" y="14698"/>
                  </a:lnTo>
                  <a:lnTo>
                    <a:pt x="7033" y="14357"/>
                  </a:lnTo>
                  <a:lnTo>
                    <a:pt x="6935" y="13651"/>
                  </a:lnTo>
                  <a:lnTo>
                    <a:pt x="6765" y="12605"/>
                  </a:lnTo>
                  <a:lnTo>
                    <a:pt x="6570" y="11583"/>
                  </a:lnTo>
                  <a:lnTo>
                    <a:pt x="6230" y="9880"/>
                  </a:lnTo>
                  <a:lnTo>
                    <a:pt x="6060" y="9028"/>
                  </a:lnTo>
                  <a:lnTo>
                    <a:pt x="5841" y="8177"/>
                  </a:lnTo>
                  <a:lnTo>
                    <a:pt x="5816" y="8152"/>
                  </a:lnTo>
                  <a:lnTo>
                    <a:pt x="5768" y="8128"/>
                  </a:lnTo>
                  <a:lnTo>
                    <a:pt x="5743" y="8128"/>
                  </a:lnTo>
                  <a:lnTo>
                    <a:pt x="5695" y="8152"/>
                  </a:lnTo>
                  <a:lnTo>
                    <a:pt x="5646" y="8298"/>
                  </a:lnTo>
                  <a:lnTo>
                    <a:pt x="5646" y="8420"/>
                  </a:lnTo>
                  <a:lnTo>
                    <a:pt x="5646" y="8542"/>
                  </a:lnTo>
                  <a:lnTo>
                    <a:pt x="5646" y="8663"/>
                  </a:lnTo>
                  <a:lnTo>
                    <a:pt x="5719" y="8931"/>
                  </a:lnTo>
                  <a:lnTo>
                    <a:pt x="5768" y="9199"/>
                  </a:lnTo>
                  <a:lnTo>
                    <a:pt x="5865" y="9734"/>
                  </a:lnTo>
                  <a:lnTo>
                    <a:pt x="5962" y="10245"/>
                  </a:lnTo>
                  <a:lnTo>
                    <a:pt x="6035" y="10780"/>
                  </a:lnTo>
                  <a:lnTo>
                    <a:pt x="6133" y="11316"/>
                  </a:lnTo>
                  <a:lnTo>
                    <a:pt x="6327" y="12337"/>
                  </a:lnTo>
                  <a:lnTo>
                    <a:pt x="6522" y="13384"/>
                  </a:lnTo>
                  <a:lnTo>
                    <a:pt x="6570" y="13773"/>
                  </a:lnTo>
                  <a:lnTo>
                    <a:pt x="6619" y="14211"/>
                  </a:lnTo>
                  <a:lnTo>
                    <a:pt x="6668" y="14625"/>
                  </a:lnTo>
                  <a:lnTo>
                    <a:pt x="6716" y="14819"/>
                  </a:lnTo>
                  <a:lnTo>
                    <a:pt x="6765" y="15014"/>
                  </a:lnTo>
                  <a:lnTo>
                    <a:pt x="6497" y="15038"/>
                  </a:lnTo>
                  <a:lnTo>
                    <a:pt x="6473" y="14625"/>
                  </a:lnTo>
                  <a:lnTo>
                    <a:pt x="6400" y="14235"/>
                  </a:lnTo>
                  <a:lnTo>
                    <a:pt x="6279" y="13846"/>
                  </a:lnTo>
                  <a:lnTo>
                    <a:pt x="6133" y="13481"/>
                  </a:lnTo>
                  <a:lnTo>
                    <a:pt x="5938" y="13116"/>
                  </a:lnTo>
                  <a:lnTo>
                    <a:pt x="5743" y="12775"/>
                  </a:lnTo>
                  <a:lnTo>
                    <a:pt x="5281" y="12070"/>
                  </a:lnTo>
                  <a:lnTo>
                    <a:pt x="4746" y="11267"/>
                  </a:lnTo>
                  <a:lnTo>
                    <a:pt x="4210" y="10415"/>
                  </a:lnTo>
                  <a:lnTo>
                    <a:pt x="3967" y="9977"/>
                  </a:lnTo>
                  <a:lnTo>
                    <a:pt x="3724" y="9539"/>
                  </a:lnTo>
                  <a:lnTo>
                    <a:pt x="3529" y="9077"/>
                  </a:lnTo>
                  <a:lnTo>
                    <a:pt x="3359" y="8615"/>
                  </a:lnTo>
                  <a:lnTo>
                    <a:pt x="3286" y="8396"/>
                  </a:lnTo>
                  <a:lnTo>
                    <a:pt x="3261" y="8152"/>
                  </a:lnTo>
                  <a:lnTo>
                    <a:pt x="3237" y="7909"/>
                  </a:lnTo>
                  <a:lnTo>
                    <a:pt x="3237" y="7666"/>
                  </a:lnTo>
                  <a:lnTo>
                    <a:pt x="3261" y="7155"/>
                  </a:lnTo>
                  <a:lnTo>
                    <a:pt x="3310" y="6668"/>
                  </a:lnTo>
                  <a:lnTo>
                    <a:pt x="3334" y="6376"/>
                  </a:lnTo>
                  <a:lnTo>
                    <a:pt x="3407" y="6108"/>
                  </a:lnTo>
                  <a:lnTo>
                    <a:pt x="3480" y="5841"/>
                  </a:lnTo>
                  <a:lnTo>
                    <a:pt x="3578" y="5597"/>
                  </a:lnTo>
                  <a:lnTo>
                    <a:pt x="3699" y="5354"/>
                  </a:lnTo>
                  <a:lnTo>
                    <a:pt x="3845" y="5111"/>
                  </a:lnTo>
                  <a:lnTo>
                    <a:pt x="4016" y="4892"/>
                  </a:lnTo>
                  <a:lnTo>
                    <a:pt x="4186" y="4673"/>
                  </a:lnTo>
                  <a:lnTo>
                    <a:pt x="4648" y="4162"/>
                  </a:lnTo>
                  <a:lnTo>
                    <a:pt x="5062" y="3748"/>
                  </a:lnTo>
                  <a:lnTo>
                    <a:pt x="5403" y="3432"/>
                  </a:lnTo>
                  <a:lnTo>
                    <a:pt x="5743" y="3189"/>
                  </a:lnTo>
                  <a:lnTo>
                    <a:pt x="6060" y="3018"/>
                  </a:lnTo>
                  <a:lnTo>
                    <a:pt x="6352" y="2872"/>
                  </a:lnTo>
                  <a:lnTo>
                    <a:pt x="6668" y="2775"/>
                  </a:lnTo>
                  <a:lnTo>
                    <a:pt x="6984" y="2702"/>
                  </a:lnTo>
                  <a:lnTo>
                    <a:pt x="7276" y="2653"/>
                  </a:lnTo>
                  <a:lnTo>
                    <a:pt x="7568" y="2629"/>
                  </a:lnTo>
                  <a:lnTo>
                    <a:pt x="7860" y="2605"/>
                  </a:lnTo>
                  <a:close/>
                  <a:moveTo>
                    <a:pt x="6716" y="15525"/>
                  </a:moveTo>
                  <a:lnTo>
                    <a:pt x="6619" y="15720"/>
                  </a:lnTo>
                  <a:lnTo>
                    <a:pt x="6352" y="16158"/>
                  </a:lnTo>
                  <a:lnTo>
                    <a:pt x="6279" y="16109"/>
                  </a:lnTo>
                  <a:lnTo>
                    <a:pt x="6230" y="16060"/>
                  </a:lnTo>
                  <a:lnTo>
                    <a:pt x="6206" y="15963"/>
                  </a:lnTo>
                  <a:lnTo>
                    <a:pt x="6206" y="15866"/>
                  </a:lnTo>
                  <a:lnTo>
                    <a:pt x="6206" y="15768"/>
                  </a:lnTo>
                  <a:lnTo>
                    <a:pt x="6230" y="15695"/>
                  </a:lnTo>
                  <a:lnTo>
                    <a:pt x="6279" y="15598"/>
                  </a:lnTo>
                  <a:lnTo>
                    <a:pt x="6327" y="15549"/>
                  </a:lnTo>
                  <a:lnTo>
                    <a:pt x="6595" y="15525"/>
                  </a:lnTo>
                  <a:close/>
                  <a:moveTo>
                    <a:pt x="6887" y="15525"/>
                  </a:moveTo>
                  <a:lnTo>
                    <a:pt x="7276" y="15549"/>
                  </a:lnTo>
                  <a:lnTo>
                    <a:pt x="7641" y="15598"/>
                  </a:lnTo>
                  <a:lnTo>
                    <a:pt x="8225" y="15647"/>
                  </a:lnTo>
                  <a:lnTo>
                    <a:pt x="8809" y="15671"/>
                  </a:lnTo>
                  <a:lnTo>
                    <a:pt x="8541" y="15963"/>
                  </a:lnTo>
                  <a:lnTo>
                    <a:pt x="8298" y="16255"/>
                  </a:lnTo>
                  <a:lnTo>
                    <a:pt x="7909" y="16231"/>
                  </a:lnTo>
                  <a:lnTo>
                    <a:pt x="8249" y="15744"/>
                  </a:lnTo>
                  <a:lnTo>
                    <a:pt x="8249" y="15720"/>
                  </a:lnTo>
                  <a:lnTo>
                    <a:pt x="8225" y="15695"/>
                  </a:lnTo>
                  <a:lnTo>
                    <a:pt x="8201" y="15671"/>
                  </a:lnTo>
                  <a:lnTo>
                    <a:pt x="8176" y="15695"/>
                  </a:lnTo>
                  <a:lnTo>
                    <a:pt x="7690" y="16231"/>
                  </a:lnTo>
                  <a:lnTo>
                    <a:pt x="7179" y="16182"/>
                  </a:lnTo>
                  <a:lnTo>
                    <a:pt x="7325" y="15939"/>
                  </a:lnTo>
                  <a:lnTo>
                    <a:pt x="7471" y="15671"/>
                  </a:lnTo>
                  <a:lnTo>
                    <a:pt x="7471" y="15647"/>
                  </a:lnTo>
                  <a:lnTo>
                    <a:pt x="7446" y="15622"/>
                  </a:lnTo>
                  <a:lnTo>
                    <a:pt x="7422" y="15647"/>
                  </a:lnTo>
                  <a:lnTo>
                    <a:pt x="7203" y="15890"/>
                  </a:lnTo>
                  <a:lnTo>
                    <a:pt x="6935" y="16182"/>
                  </a:lnTo>
                  <a:lnTo>
                    <a:pt x="6741" y="16206"/>
                  </a:lnTo>
                  <a:lnTo>
                    <a:pt x="6570" y="16255"/>
                  </a:lnTo>
                  <a:lnTo>
                    <a:pt x="6668" y="16060"/>
                  </a:lnTo>
                  <a:lnTo>
                    <a:pt x="6814" y="15817"/>
                  </a:lnTo>
                  <a:lnTo>
                    <a:pt x="6862" y="15671"/>
                  </a:lnTo>
                  <a:lnTo>
                    <a:pt x="6887" y="15525"/>
                  </a:lnTo>
                  <a:close/>
                  <a:moveTo>
                    <a:pt x="9661" y="15622"/>
                  </a:moveTo>
                  <a:lnTo>
                    <a:pt x="9734" y="15671"/>
                  </a:lnTo>
                  <a:lnTo>
                    <a:pt x="9807" y="15695"/>
                  </a:lnTo>
                  <a:lnTo>
                    <a:pt x="9953" y="15695"/>
                  </a:lnTo>
                  <a:lnTo>
                    <a:pt x="9782" y="15793"/>
                  </a:lnTo>
                  <a:lnTo>
                    <a:pt x="9661" y="15939"/>
                  </a:lnTo>
                  <a:lnTo>
                    <a:pt x="9539" y="16085"/>
                  </a:lnTo>
                  <a:lnTo>
                    <a:pt x="9417" y="16279"/>
                  </a:lnTo>
                  <a:lnTo>
                    <a:pt x="9271" y="16279"/>
                  </a:lnTo>
                  <a:lnTo>
                    <a:pt x="9612" y="15817"/>
                  </a:lnTo>
                  <a:lnTo>
                    <a:pt x="9612" y="15793"/>
                  </a:lnTo>
                  <a:lnTo>
                    <a:pt x="9612" y="15768"/>
                  </a:lnTo>
                  <a:lnTo>
                    <a:pt x="9563" y="15768"/>
                  </a:lnTo>
                  <a:lnTo>
                    <a:pt x="9320" y="16012"/>
                  </a:lnTo>
                  <a:lnTo>
                    <a:pt x="9077" y="16255"/>
                  </a:lnTo>
                  <a:lnTo>
                    <a:pt x="8517" y="16255"/>
                  </a:lnTo>
                  <a:lnTo>
                    <a:pt x="8882" y="15720"/>
                  </a:lnTo>
                  <a:lnTo>
                    <a:pt x="8906" y="15695"/>
                  </a:lnTo>
                  <a:lnTo>
                    <a:pt x="8882" y="15671"/>
                  </a:lnTo>
                  <a:lnTo>
                    <a:pt x="9271" y="15671"/>
                  </a:lnTo>
                  <a:lnTo>
                    <a:pt x="9661" y="15622"/>
                  </a:lnTo>
                  <a:close/>
                  <a:moveTo>
                    <a:pt x="10074" y="15768"/>
                  </a:moveTo>
                  <a:lnTo>
                    <a:pt x="10074" y="15841"/>
                  </a:lnTo>
                  <a:lnTo>
                    <a:pt x="10099" y="15939"/>
                  </a:lnTo>
                  <a:lnTo>
                    <a:pt x="10074" y="16060"/>
                  </a:lnTo>
                  <a:lnTo>
                    <a:pt x="10050" y="16182"/>
                  </a:lnTo>
                  <a:lnTo>
                    <a:pt x="9977" y="16304"/>
                  </a:lnTo>
                  <a:lnTo>
                    <a:pt x="9758" y="16279"/>
                  </a:lnTo>
                  <a:lnTo>
                    <a:pt x="9880" y="16012"/>
                  </a:lnTo>
                  <a:lnTo>
                    <a:pt x="9977" y="15890"/>
                  </a:lnTo>
                  <a:lnTo>
                    <a:pt x="10074" y="15768"/>
                  </a:lnTo>
                  <a:close/>
                  <a:moveTo>
                    <a:pt x="6522" y="16571"/>
                  </a:moveTo>
                  <a:lnTo>
                    <a:pt x="6595" y="16620"/>
                  </a:lnTo>
                  <a:lnTo>
                    <a:pt x="6424" y="16888"/>
                  </a:lnTo>
                  <a:lnTo>
                    <a:pt x="6376" y="17034"/>
                  </a:lnTo>
                  <a:lnTo>
                    <a:pt x="6327" y="17180"/>
                  </a:lnTo>
                  <a:lnTo>
                    <a:pt x="6254" y="17082"/>
                  </a:lnTo>
                  <a:lnTo>
                    <a:pt x="6230" y="16985"/>
                  </a:lnTo>
                  <a:lnTo>
                    <a:pt x="6206" y="16912"/>
                  </a:lnTo>
                  <a:lnTo>
                    <a:pt x="6230" y="16815"/>
                  </a:lnTo>
                  <a:lnTo>
                    <a:pt x="6254" y="16839"/>
                  </a:lnTo>
                  <a:lnTo>
                    <a:pt x="6303" y="16839"/>
                  </a:lnTo>
                  <a:lnTo>
                    <a:pt x="6352" y="16815"/>
                  </a:lnTo>
                  <a:lnTo>
                    <a:pt x="6376" y="16766"/>
                  </a:lnTo>
                  <a:lnTo>
                    <a:pt x="6424" y="16596"/>
                  </a:lnTo>
                  <a:lnTo>
                    <a:pt x="6449" y="16596"/>
                  </a:lnTo>
                  <a:lnTo>
                    <a:pt x="6522" y="16571"/>
                  </a:lnTo>
                  <a:close/>
                  <a:moveTo>
                    <a:pt x="7884" y="16693"/>
                  </a:moveTo>
                  <a:lnTo>
                    <a:pt x="7957" y="16717"/>
                  </a:lnTo>
                  <a:lnTo>
                    <a:pt x="7787" y="16985"/>
                  </a:lnTo>
                  <a:lnTo>
                    <a:pt x="7617" y="17253"/>
                  </a:lnTo>
                  <a:lnTo>
                    <a:pt x="7592" y="17326"/>
                  </a:lnTo>
                  <a:lnTo>
                    <a:pt x="7300" y="17326"/>
                  </a:lnTo>
                  <a:lnTo>
                    <a:pt x="7398" y="17107"/>
                  </a:lnTo>
                  <a:lnTo>
                    <a:pt x="7519" y="16888"/>
                  </a:lnTo>
                  <a:lnTo>
                    <a:pt x="7617" y="16717"/>
                  </a:lnTo>
                  <a:lnTo>
                    <a:pt x="7884" y="16693"/>
                  </a:lnTo>
                  <a:close/>
                  <a:moveTo>
                    <a:pt x="8225" y="16717"/>
                  </a:moveTo>
                  <a:lnTo>
                    <a:pt x="8736" y="16742"/>
                  </a:lnTo>
                  <a:lnTo>
                    <a:pt x="8541" y="17034"/>
                  </a:lnTo>
                  <a:lnTo>
                    <a:pt x="8371" y="17326"/>
                  </a:lnTo>
                  <a:lnTo>
                    <a:pt x="7909" y="17326"/>
                  </a:lnTo>
                  <a:lnTo>
                    <a:pt x="7933" y="17277"/>
                  </a:lnTo>
                  <a:lnTo>
                    <a:pt x="8225" y="16717"/>
                  </a:lnTo>
                  <a:close/>
                  <a:moveTo>
                    <a:pt x="9223" y="16742"/>
                  </a:moveTo>
                  <a:lnTo>
                    <a:pt x="8979" y="17350"/>
                  </a:lnTo>
                  <a:lnTo>
                    <a:pt x="8663" y="17350"/>
                  </a:lnTo>
                  <a:lnTo>
                    <a:pt x="8979" y="16742"/>
                  </a:lnTo>
                  <a:close/>
                  <a:moveTo>
                    <a:pt x="9928" y="16742"/>
                  </a:moveTo>
                  <a:lnTo>
                    <a:pt x="9661" y="17253"/>
                  </a:lnTo>
                  <a:lnTo>
                    <a:pt x="9612" y="17350"/>
                  </a:lnTo>
                  <a:lnTo>
                    <a:pt x="9320" y="17350"/>
                  </a:lnTo>
                  <a:lnTo>
                    <a:pt x="9563" y="16742"/>
                  </a:lnTo>
                  <a:close/>
                  <a:moveTo>
                    <a:pt x="10147" y="16839"/>
                  </a:moveTo>
                  <a:lnTo>
                    <a:pt x="10220" y="16961"/>
                  </a:lnTo>
                  <a:lnTo>
                    <a:pt x="10245" y="17107"/>
                  </a:lnTo>
                  <a:lnTo>
                    <a:pt x="10220" y="17228"/>
                  </a:lnTo>
                  <a:lnTo>
                    <a:pt x="10147" y="17350"/>
                  </a:lnTo>
                  <a:lnTo>
                    <a:pt x="9928" y="17350"/>
                  </a:lnTo>
                  <a:lnTo>
                    <a:pt x="9953" y="17277"/>
                  </a:lnTo>
                  <a:lnTo>
                    <a:pt x="10050" y="17082"/>
                  </a:lnTo>
                  <a:lnTo>
                    <a:pt x="10147" y="16839"/>
                  </a:lnTo>
                  <a:close/>
                  <a:moveTo>
                    <a:pt x="6862" y="16693"/>
                  </a:moveTo>
                  <a:lnTo>
                    <a:pt x="7081" y="16717"/>
                  </a:lnTo>
                  <a:lnTo>
                    <a:pt x="7300" y="16717"/>
                  </a:lnTo>
                  <a:lnTo>
                    <a:pt x="7106" y="17009"/>
                  </a:lnTo>
                  <a:lnTo>
                    <a:pt x="6935" y="17326"/>
                  </a:lnTo>
                  <a:lnTo>
                    <a:pt x="6741" y="17350"/>
                  </a:lnTo>
                  <a:lnTo>
                    <a:pt x="6570" y="17399"/>
                  </a:lnTo>
                  <a:lnTo>
                    <a:pt x="6619" y="17204"/>
                  </a:lnTo>
                  <a:lnTo>
                    <a:pt x="6692" y="17034"/>
                  </a:lnTo>
                  <a:lnTo>
                    <a:pt x="6862" y="16693"/>
                  </a:lnTo>
                  <a:close/>
                  <a:moveTo>
                    <a:pt x="6473" y="17618"/>
                  </a:moveTo>
                  <a:lnTo>
                    <a:pt x="6643" y="17691"/>
                  </a:lnTo>
                  <a:lnTo>
                    <a:pt x="6814" y="17715"/>
                  </a:lnTo>
                  <a:lnTo>
                    <a:pt x="6789" y="17910"/>
                  </a:lnTo>
                  <a:lnTo>
                    <a:pt x="6765" y="18080"/>
                  </a:lnTo>
                  <a:lnTo>
                    <a:pt x="6643" y="17983"/>
                  </a:lnTo>
                  <a:lnTo>
                    <a:pt x="6546" y="17861"/>
                  </a:lnTo>
                  <a:lnTo>
                    <a:pt x="6352" y="17642"/>
                  </a:lnTo>
                  <a:lnTo>
                    <a:pt x="6376" y="17618"/>
                  </a:lnTo>
                  <a:lnTo>
                    <a:pt x="6424" y="17642"/>
                  </a:lnTo>
                  <a:lnTo>
                    <a:pt x="6473" y="17618"/>
                  </a:lnTo>
                  <a:close/>
                  <a:moveTo>
                    <a:pt x="7398" y="17739"/>
                  </a:moveTo>
                  <a:lnTo>
                    <a:pt x="7300" y="18031"/>
                  </a:lnTo>
                  <a:lnTo>
                    <a:pt x="7252" y="18177"/>
                  </a:lnTo>
                  <a:lnTo>
                    <a:pt x="7252" y="18299"/>
                  </a:lnTo>
                  <a:lnTo>
                    <a:pt x="7008" y="18202"/>
                  </a:lnTo>
                  <a:lnTo>
                    <a:pt x="7154" y="17739"/>
                  </a:lnTo>
                  <a:close/>
                  <a:moveTo>
                    <a:pt x="8833" y="17715"/>
                  </a:moveTo>
                  <a:lnTo>
                    <a:pt x="8785" y="17837"/>
                  </a:lnTo>
                  <a:lnTo>
                    <a:pt x="8736" y="17983"/>
                  </a:lnTo>
                  <a:lnTo>
                    <a:pt x="8712" y="18104"/>
                  </a:lnTo>
                  <a:lnTo>
                    <a:pt x="8736" y="18153"/>
                  </a:lnTo>
                  <a:lnTo>
                    <a:pt x="8736" y="18202"/>
                  </a:lnTo>
                  <a:lnTo>
                    <a:pt x="8809" y="18250"/>
                  </a:lnTo>
                  <a:lnTo>
                    <a:pt x="8882" y="18250"/>
                  </a:lnTo>
                  <a:lnTo>
                    <a:pt x="8931" y="18226"/>
                  </a:lnTo>
                  <a:lnTo>
                    <a:pt x="9004" y="18153"/>
                  </a:lnTo>
                  <a:lnTo>
                    <a:pt x="9125" y="17958"/>
                  </a:lnTo>
                  <a:lnTo>
                    <a:pt x="9198" y="17739"/>
                  </a:lnTo>
                  <a:lnTo>
                    <a:pt x="9393" y="17739"/>
                  </a:lnTo>
                  <a:lnTo>
                    <a:pt x="9369" y="17861"/>
                  </a:lnTo>
                  <a:lnTo>
                    <a:pt x="9369" y="18007"/>
                  </a:lnTo>
                  <a:lnTo>
                    <a:pt x="9125" y="18153"/>
                  </a:lnTo>
                  <a:lnTo>
                    <a:pt x="8833" y="18275"/>
                  </a:lnTo>
                  <a:lnTo>
                    <a:pt x="8566" y="18372"/>
                  </a:lnTo>
                  <a:lnTo>
                    <a:pt x="8249" y="18421"/>
                  </a:lnTo>
                  <a:lnTo>
                    <a:pt x="8274" y="18275"/>
                  </a:lnTo>
                  <a:lnTo>
                    <a:pt x="8371" y="17983"/>
                  </a:lnTo>
                  <a:lnTo>
                    <a:pt x="8468" y="17715"/>
                  </a:lnTo>
                  <a:close/>
                  <a:moveTo>
                    <a:pt x="8176" y="17715"/>
                  </a:moveTo>
                  <a:lnTo>
                    <a:pt x="8030" y="18056"/>
                  </a:lnTo>
                  <a:lnTo>
                    <a:pt x="7957" y="18250"/>
                  </a:lnTo>
                  <a:lnTo>
                    <a:pt x="7933" y="18445"/>
                  </a:lnTo>
                  <a:lnTo>
                    <a:pt x="7738" y="18421"/>
                  </a:lnTo>
                  <a:lnTo>
                    <a:pt x="7568" y="18396"/>
                  </a:lnTo>
                  <a:lnTo>
                    <a:pt x="7568" y="18226"/>
                  </a:lnTo>
                  <a:lnTo>
                    <a:pt x="7641" y="17983"/>
                  </a:lnTo>
                  <a:lnTo>
                    <a:pt x="7738" y="17715"/>
                  </a:lnTo>
                  <a:close/>
                  <a:moveTo>
                    <a:pt x="8128" y="2094"/>
                  </a:moveTo>
                  <a:lnTo>
                    <a:pt x="7714" y="2142"/>
                  </a:lnTo>
                  <a:lnTo>
                    <a:pt x="7325" y="2191"/>
                  </a:lnTo>
                  <a:lnTo>
                    <a:pt x="6935" y="2264"/>
                  </a:lnTo>
                  <a:lnTo>
                    <a:pt x="6546" y="2386"/>
                  </a:lnTo>
                  <a:lnTo>
                    <a:pt x="6181" y="2507"/>
                  </a:lnTo>
                  <a:lnTo>
                    <a:pt x="5841" y="2653"/>
                  </a:lnTo>
                  <a:lnTo>
                    <a:pt x="5500" y="2824"/>
                  </a:lnTo>
                  <a:lnTo>
                    <a:pt x="5184" y="3018"/>
                  </a:lnTo>
                  <a:lnTo>
                    <a:pt x="4892" y="3237"/>
                  </a:lnTo>
                  <a:lnTo>
                    <a:pt x="4551" y="3554"/>
                  </a:lnTo>
                  <a:lnTo>
                    <a:pt x="4210" y="3918"/>
                  </a:lnTo>
                  <a:lnTo>
                    <a:pt x="3918" y="4332"/>
                  </a:lnTo>
                  <a:lnTo>
                    <a:pt x="3626" y="4746"/>
                  </a:lnTo>
                  <a:lnTo>
                    <a:pt x="3383" y="5159"/>
                  </a:lnTo>
                  <a:lnTo>
                    <a:pt x="3164" y="5549"/>
                  </a:lnTo>
                  <a:lnTo>
                    <a:pt x="3018" y="5889"/>
                  </a:lnTo>
                  <a:lnTo>
                    <a:pt x="2921" y="6157"/>
                  </a:lnTo>
                  <a:lnTo>
                    <a:pt x="2823" y="6595"/>
                  </a:lnTo>
                  <a:lnTo>
                    <a:pt x="2775" y="7057"/>
                  </a:lnTo>
                  <a:lnTo>
                    <a:pt x="2750" y="7495"/>
                  </a:lnTo>
                  <a:lnTo>
                    <a:pt x="2775" y="7958"/>
                  </a:lnTo>
                  <a:lnTo>
                    <a:pt x="2823" y="8396"/>
                  </a:lnTo>
                  <a:lnTo>
                    <a:pt x="2921" y="8834"/>
                  </a:lnTo>
                  <a:lnTo>
                    <a:pt x="3067" y="9272"/>
                  </a:lnTo>
                  <a:lnTo>
                    <a:pt x="3237" y="9685"/>
                  </a:lnTo>
                  <a:lnTo>
                    <a:pt x="3602" y="10367"/>
                  </a:lnTo>
                  <a:lnTo>
                    <a:pt x="3991" y="11024"/>
                  </a:lnTo>
                  <a:lnTo>
                    <a:pt x="4843" y="12337"/>
                  </a:lnTo>
                  <a:lnTo>
                    <a:pt x="5281" y="13019"/>
                  </a:lnTo>
                  <a:lnTo>
                    <a:pt x="5476" y="13384"/>
                  </a:lnTo>
                  <a:lnTo>
                    <a:pt x="5646" y="13724"/>
                  </a:lnTo>
                  <a:lnTo>
                    <a:pt x="5792" y="14089"/>
                  </a:lnTo>
                  <a:lnTo>
                    <a:pt x="5914" y="14454"/>
                  </a:lnTo>
                  <a:lnTo>
                    <a:pt x="5987" y="14844"/>
                  </a:lnTo>
                  <a:lnTo>
                    <a:pt x="5987" y="15282"/>
                  </a:lnTo>
                  <a:lnTo>
                    <a:pt x="5962" y="15379"/>
                  </a:lnTo>
                  <a:lnTo>
                    <a:pt x="5962" y="15428"/>
                  </a:lnTo>
                  <a:lnTo>
                    <a:pt x="5889" y="15525"/>
                  </a:lnTo>
                  <a:lnTo>
                    <a:pt x="5841" y="15647"/>
                  </a:lnTo>
                  <a:lnTo>
                    <a:pt x="5816" y="15768"/>
                  </a:lnTo>
                  <a:lnTo>
                    <a:pt x="5792" y="15914"/>
                  </a:lnTo>
                  <a:lnTo>
                    <a:pt x="5816" y="16036"/>
                  </a:lnTo>
                  <a:lnTo>
                    <a:pt x="5841" y="16158"/>
                  </a:lnTo>
                  <a:lnTo>
                    <a:pt x="5889" y="16279"/>
                  </a:lnTo>
                  <a:lnTo>
                    <a:pt x="5962" y="16377"/>
                  </a:lnTo>
                  <a:lnTo>
                    <a:pt x="5865" y="16474"/>
                  </a:lnTo>
                  <a:lnTo>
                    <a:pt x="5792" y="16620"/>
                  </a:lnTo>
                  <a:lnTo>
                    <a:pt x="5768" y="16766"/>
                  </a:lnTo>
                  <a:lnTo>
                    <a:pt x="5768" y="16912"/>
                  </a:lnTo>
                  <a:lnTo>
                    <a:pt x="5768" y="17058"/>
                  </a:lnTo>
                  <a:lnTo>
                    <a:pt x="5816" y="17204"/>
                  </a:lnTo>
                  <a:lnTo>
                    <a:pt x="5889" y="17350"/>
                  </a:lnTo>
                  <a:lnTo>
                    <a:pt x="5987" y="17472"/>
                  </a:lnTo>
                  <a:lnTo>
                    <a:pt x="5962" y="17496"/>
                  </a:lnTo>
                  <a:lnTo>
                    <a:pt x="5914" y="17618"/>
                  </a:lnTo>
                  <a:lnTo>
                    <a:pt x="5914" y="17715"/>
                  </a:lnTo>
                  <a:lnTo>
                    <a:pt x="5938" y="17837"/>
                  </a:lnTo>
                  <a:lnTo>
                    <a:pt x="5987" y="17934"/>
                  </a:lnTo>
                  <a:lnTo>
                    <a:pt x="6133" y="18129"/>
                  </a:lnTo>
                  <a:lnTo>
                    <a:pt x="6303" y="18299"/>
                  </a:lnTo>
                  <a:lnTo>
                    <a:pt x="6424" y="18421"/>
                  </a:lnTo>
                  <a:lnTo>
                    <a:pt x="6570" y="18518"/>
                  </a:lnTo>
                  <a:lnTo>
                    <a:pt x="6862" y="18688"/>
                  </a:lnTo>
                  <a:lnTo>
                    <a:pt x="7179" y="18810"/>
                  </a:lnTo>
                  <a:lnTo>
                    <a:pt x="7495" y="18859"/>
                  </a:lnTo>
                  <a:lnTo>
                    <a:pt x="7738" y="18883"/>
                  </a:lnTo>
                  <a:lnTo>
                    <a:pt x="7982" y="18883"/>
                  </a:lnTo>
                  <a:lnTo>
                    <a:pt x="8030" y="18956"/>
                  </a:lnTo>
                  <a:lnTo>
                    <a:pt x="8079" y="18980"/>
                  </a:lnTo>
                  <a:lnTo>
                    <a:pt x="8128" y="18980"/>
                  </a:lnTo>
                  <a:lnTo>
                    <a:pt x="8176" y="18956"/>
                  </a:lnTo>
                  <a:lnTo>
                    <a:pt x="8201" y="18907"/>
                  </a:lnTo>
                  <a:lnTo>
                    <a:pt x="8201" y="18883"/>
                  </a:lnTo>
                  <a:lnTo>
                    <a:pt x="8493" y="18834"/>
                  </a:lnTo>
                  <a:lnTo>
                    <a:pt x="8785" y="18761"/>
                  </a:lnTo>
                  <a:lnTo>
                    <a:pt x="9052" y="18664"/>
                  </a:lnTo>
                  <a:lnTo>
                    <a:pt x="9320" y="18542"/>
                  </a:lnTo>
                  <a:lnTo>
                    <a:pt x="9563" y="18396"/>
                  </a:lnTo>
                  <a:lnTo>
                    <a:pt x="9807" y="18226"/>
                  </a:lnTo>
                  <a:lnTo>
                    <a:pt x="10050" y="18056"/>
                  </a:lnTo>
                  <a:lnTo>
                    <a:pt x="10269" y="17837"/>
                  </a:lnTo>
                  <a:lnTo>
                    <a:pt x="10318" y="17764"/>
                  </a:lnTo>
                  <a:lnTo>
                    <a:pt x="10342" y="17691"/>
                  </a:lnTo>
                  <a:lnTo>
                    <a:pt x="10464" y="17593"/>
                  </a:lnTo>
                  <a:lnTo>
                    <a:pt x="10537" y="17447"/>
                  </a:lnTo>
                  <a:lnTo>
                    <a:pt x="10585" y="17301"/>
                  </a:lnTo>
                  <a:lnTo>
                    <a:pt x="10634" y="17107"/>
                  </a:lnTo>
                  <a:lnTo>
                    <a:pt x="10634" y="16936"/>
                  </a:lnTo>
                  <a:lnTo>
                    <a:pt x="10585" y="16742"/>
                  </a:lnTo>
                  <a:lnTo>
                    <a:pt x="10512" y="16596"/>
                  </a:lnTo>
                  <a:lnTo>
                    <a:pt x="10391" y="16474"/>
                  </a:lnTo>
                  <a:lnTo>
                    <a:pt x="10488" y="16255"/>
                  </a:lnTo>
                  <a:lnTo>
                    <a:pt x="10537" y="16036"/>
                  </a:lnTo>
                  <a:lnTo>
                    <a:pt x="10537" y="15817"/>
                  </a:lnTo>
                  <a:lnTo>
                    <a:pt x="10488" y="15574"/>
                  </a:lnTo>
                  <a:lnTo>
                    <a:pt x="10415" y="15476"/>
                  </a:lnTo>
                  <a:lnTo>
                    <a:pt x="10342" y="15379"/>
                  </a:lnTo>
                  <a:lnTo>
                    <a:pt x="10342" y="15306"/>
                  </a:lnTo>
                  <a:lnTo>
                    <a:pt x="10415" y="14965"/>
                  </a:lnTo>
                  <a:lnTo>
                    <a:pt x="10464" y="14625"/>
                  </a:lnTo>
                  <a:lnTo>
                    <a:pt x="10512" y="14284"/>
                  </a:lnTo>
                  <a:lnTo>
                    <a:pt x="10585" y="13943"/>
                  </a:lnTo>
                  <a:lnTo>
                    <a:pt x="10658" y="13700"/>
                  </a:lnTo>
                  <a:lnTo>
                    <a:pt x="10756" y="13457"/>
                  </a:lnTo>
                  <a:lnTo>
                    <a:pt x="10999" y="12994"/>
                  </a:lnTo>
                  <a:lnTo>
                    <a:pt x="11023" y="12970"/>
                  </a:lnTo>
                  <a:lnTo>
                    <a:pt x="11023" y="12946"/>
                  </a:lnTo>
                  <a:lnTo>
                    <a:pt x="11340" y="12459"/>
                  </a:lnTo>
                  <a:lnTo>
                    <a:pt x="11632" y="11972"/>
                  </a:lnTo>
                  <a:lnTo>
                    <a:pt x="12191" y="11194"/>
                  </a:lnTo>
                  <a:lnTo>
                    <a:pt x="12483" y="10780"/>
                  </a:lnTo>
                  <a:lnTo>
                    <a:pt x="12751" y="10367"/>
                  </a:lnTo>
                  <a:lnTo>
                    <a:pt x="12994" y="9953"/>
                  </a:lnTo>
                  <a:lnTo>
                    <a:pt x="13213" y="9515"/>
                  </a:lnTo>
                  <a:lnTo>
                    <a:pt x="13384" y="9053"/>
                  </a:lnTo>
                  <a:lnTo>
                    <a:pt x="13457" y="8809"/>
                  </a:lnTo>
                  <a:lnTo>
                    <a:pt x="13505" y="8590"/>
                  </a:lnTo>
                  <a:lnTo>
                    <a:pt x="13554" y="8152"/>
                  </a:lnTo>
                  <a:lnTo>
                    <a:pt x="13554" y="7714"/>
                  </a:lnTo>
                  <a:lnTo>
                    <a:pt x="13505" y="7276"/>
                  </a:lnTo>
                  <a:lnTo>
                    <a:pt x="13432" y="6838"/>
                  </a:lnTo>
                  <a:lnTo>
                    <a:pt x="13335" y="6400"/>
                  </a:lnTo>
                  <a:lnTo>
                    <a:pt x="13213" y="5962"/>
                  </a:lnTo>
                  <a:lnTo>
                    <a:pt x="12946" y="5135"/>
                  </a:lnTo>
                  <a:lnTo>
                    <a:pt x="12800" y="4770"/>
                  </a:lnTo>
                  <a:lnTo>
                    <a:pt x="12605" y="4429"/>
                  </a:lnTo>
                  <a:lnTo>
                    <a:pt x="12386" y="4113"/>
                  </a:lnTo>
                  <a:lnTo>
                    <a:pt x="12143" y="3797"/>
                  </a:lnTo>
                  <a:lnTo>
                    <a:pt x="12143" y="3773"/>
                  </a:lnTo>
                  <a:lnTo>
                    <a:pt x="12094" y="3675"/>
                  </a:lnTo>
                  <a:lnTo>
                    <a:pt x="12021" y="3602"/>
                  </a:lnTo>
                  <a:lnTo>
                    <a:pt x="11948" y="3554"/>
                  </a:lnTo>
                  <a:lnTo>
                    <a:pt x="11851" y="3505"/>
                  </a:lnTo>
                  <a:lnTo>
                    <a:pt x="11607" y="3286"/>
                  </a:lnTo>
                  <a:lnTo>
                    <a:pt x="11340" y="3091"/>
                  </a:lnTo>
                  <a:lnTo>
                    <a:pt x="11072" y="2897"/>
                  </a:lnTo>
                  <a:lnTo>
                    <a:pt x="10804" y="2726"/>
                  </a:lnTo>
                  <a:lnTo>
                    <a:pt x="10464" y="2556"/>
                  </a:lnTo>
                  <a:lnTo>
                    <a:pt x="10099" y="2386"/>
                  </a:lnTo>
                  <a:lnTo>
                    <a:pt x="9709" y="2264"/>
                  </a:lnTo>
                  <a:lnTo>
                    <a:pt x="9320" y="2191"/>
                  </a:lnTo>
                  <a:lnTo>
                    <a:pt x="8931" y="2142"/>
                  </a:lnTo>
                  <a:lnTo>
                    <a:pt x="8517" y="20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741E807-0F0C-4C05-BA56-5D58ECACD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965" y="1916565"/>
            <a:ext cx="6374296" cy="30641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480391" y="181924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Game: </a:t>
            </a:r>
            <a:r>
              <a:rPr lang="en-GB" b="0" i="0" dirty="0">
                <a:solidFill>
                  <a:schemeClr val="bg1"/>
                </a:solidFill>
                <a:effectLst/>
                <a:latin typeface="Walter Turncoat" panose="020B0604020202020204" charset="0"/>
              </a:rPr>
              <a:t>Wonder village</a:t>
            </a:r>
            <a:endParaRPr dirty="0">
              <a:solidFill>
                <a:schemeClr val="bg1"/>
              </a:solidFill>
              <a:latin typeface="Walter Turncoat" panose="020B0604020202020204" charset="0"/>
            </a:endParaRPr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685800" y="1398104"/>
            <a:ext cx="7772400" cy="2531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Ảnh</a:t>
            </a:r>
            <a:r>
              <a:rPr lang="en-GB" dirty="0"/>
              <a:t> </a:t>
            </a:r>
            <a:r>
              <a:rPr lang="en-GB" dirty="0" err="1"/>
              <a:t>nền</a:t>
            </a:r>
            <a:r>
              <a:rPr lang="en-GB" dirty="0"/>
              <a:t> game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134" y="2218315"/>
            <a:ext cx="3865160" cy="1865547"/>
          </a:xfrm>
          <a:prstGeom prst="rect">
            <a:avLst/>
          </a:prstGeom>
        </p:spPr>
      </p:pic>
      <p:sp>
        <p:nvSpPr>
          <p:cNvPr id="5" name="Google Shape;388;p38"/>
          <p:cNvSpPr/>
          <p:nvPr/>
        </p:nvSpPr>
        <p:spPr>
          <a:xfrm>
            <a:off x="2147839" y="1923064"/>
            <a:ext cx="4848321" cy="3096683"/>
          </a:xfrm>
          <a:custGeom>
            <a:avLst/>
            <a:gdLst/>
            <a:ahLst/>
            <a:cxnLst/>
            <a:rect l="l" t="t" r="r" b="b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2" grpId="0" build="p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body" idx="1"/>
          </p:nvPr>
        </p:nvSpPr>
        <p:spPr>
          <a:xfrm>
            <a:off x="457200" y="2169650"/>
            <a:ext cx="3994500" cy="27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.</a:t>
            </a:r>
            <a:endParaRPr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Các</a:t>
            </a:r>
            <a:r>
              <a:rPr lang="en-GB" dirty="0"/>
              <a:t> level </a:t>
            </a:r>
            <a:r>
              <a:rPr lang="en-GB" dirty="0" err="1"/>
              <a:t>cho</a:t>
            </a:r>
            <a:r>
              <a:rPr lang="en-GB" dirty="0"/>
              <a:t> game</a:t>
            </a:r>
            <a:endParaRPr dirty="0"/>
          </a:p>
        </p:txBody>
      </p:sp>
      <p:sp>
        <p:nvSpPr>
          <p:cNvPr id="124" name="Google Shape;124;p18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4373895" y="506743"/>
            <a:ext cx="324416" cy="354204"/>
          </a:xfrm>
          <a:custGeom>
            <a:avLst/>
            <a:gdLst/>
            <a:ahLst/>
            <a:cxnLst/>
            <a:rect l="l" t="t" r="r" b="b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736B00-F676-4FB5-BA07-A572D1C4B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780" y="1537888"/>
            <a:ext cx="6172977" cy="297516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421" y="1951925"/>
            <a:ext cx="4053208" cy="22799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3361" y="2562222"/>
            <a:ext cx="2642213" cy="14862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build="p"/>
      <p:bldP spid="122" grpId="0"/>
      <p:bldP spid="124" grpId="0" animBg="1"/>
      <p:bldP spid="125" grpId="0" animBg="1"/>
      <p:bldP spid="1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4594F0E-7EAF-4372-8861-9A9709E10363}"/>
              </a:ext>
            </a:extLst>
          </p:cNvPr>
          <p:cNvSpPr txBox="1"/>
          <p:nvPr/>
        </p:nvSpPr>
        <p:spPr>
          <a:xfrm>
            <a:off x="625890" y="2451744"/>
            <a:ext cx="347834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Ưu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điểm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: </a:t>
            </a:r>
          </a:p>
          <a:p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-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Phù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hợp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với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mọi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lứa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tuổi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. </a:t>
            </a:r>
          </a:p>
          <a:p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- Game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đã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có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các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chức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năng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cơ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bản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và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rõ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ràng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.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Có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thể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tương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tác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với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game.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Hình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ảnh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sinh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động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. </a:t>
            </a:r>
          </a:p>
          <a:p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-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Có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các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tính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năng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như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Sniglet" panose="020B0604020202020204" charset="0"/>
              </a:rPr>
              <a:t>@</a:t>
            </a:r>
            <a:r>
              <a:rPr lang="en-US" dirty="0" err="1">
                <a:solidFill>
                  <a:schemeClr val="bg1"/>
                </a:solidFill>
                <a:latin typeface="Sniglet" panose="020B0604020202020204" charset="0"/>
              </a:rPr>
              <a:t>keyframes</a:t>
            </a:r>
            <a:r>
              <a:rPr lang="en-US" dirty="0">
                <a:solidFill>
                  <a:schemeClr val="bg1"/>
                </a:solidFill>
                <a:latin typeface="Sniglet" panose="020B0604020202020204" charset="0"/>
              </a:rPr>
              <a:t>, class, jQuery, array, id……</a:t>
            </a:r>
          </a:p>
        </p:txBody>
      </p:sp>
      <p:sp>
        <p:nvSpPr>
          <p:cNvPr id="4" name="Google Shape;334;p37"/>
          <p:cNvSpPr/>
          <p:nvPr/>
        </p:nvSpPr>
        <p:spPr>
          <a:xfrm>
            <a:off x="5193190" y="2186695"/>
            <a:ext cx="3888933" cy="2680383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34;p37"/>
          <p:cNvSpPr/>
          <p:nvPr/>
        </p:nvSpPr>
        <p:spPr>
          <a:xfrm>
            <a:off x="-178755" y="1533167"/>
            <a:ext cx="4852149" cy="3437593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36;p37"/>
          <p:cNvSpPr/>
          <p:nvPr/>
        </p:nvSpPr>
        <p:spPr>
          <a:xfrm>
            <a:off x="4101021" y="26929"/>
            <a:ext cx="1629476" cy="1554628"/>
          </a:xfrm>
          <a:custGeom>
            <a:avLst/>
            <a:gdLst/>
            <a:ahLst/>
            <a:cxnLst/>
            <a:rect l="l" t="t" r="r" b="b"/>
            <a:pathLst>
              <a:path w="71886" h="68584" extrusionOk="0">
                <a:moveTo>
                  <a:pt x="48962" y="1604"/>
                </a:moveTo>
                <a:lnTo>
                  <a:pt x="48679" y="1698"/>
                </a:lnTo>
                <a:lnTo>
                  <a:pt x="49811" y="1698"/>
                </a:lnTo>
                <a:lnTo>
                  <a:pt x="48962" y="1793"/>
                </a:lnTo>
                <a:lnTo>
                  <a:pt x="47924" y="1698"/>
                </a:lnTo>
                <a:lnTo>
                  <a:pt x="46980" y="1698"/>
                </a:lnTo>
                <a:lnTo>
                  <a:pt x="47452" y="1604"/>
                </a:lnTo>
                <a:close/>
                <a:moveTo>
                  <a:pt x="23773" y="1793"/>
                </a:moveTo>
                <a:lnTo>
                  <a:pt x="22547" y="1887"/>
                </a:lnTo>
                <a:lnTo>
                  <a:pt x="23113" y="1793"/>
                </a:lnTo>
                <a:close/>
                <a:moveTo>
                  <a:pt x="50471" y="1793"/>
                </a:moveTo>
                <a:lnTo>
                  <a:pt x="50660" y="1887"/>
                </a:lnTo>
                <a:lnTo>
                  <a:pt x="48301" y="1981"/>
                </a:lnTo>
                <a:lnTo>
                  <a:pt x="50471" y="1793"/>
                </a:lnTo>
                <a:close/>
                <a:moveTo>
                  <a:pt x="41603" y="1887"/>
                </a:moveTo>
                <a:lnTo>
                  <a:pt x="41698" y="1981"/>
                </a:lnTo>
                <a:lnTo>
                  <a:pt x="39811" y="2076"/>
                </a:lnTo>
                <a:lnTo>
                  <a:pt x="41320" y="1887"/>
                </a:lnTo>
                <a:lnTo>
                  <a:pt x="41320" y="1887"/>
                </a:lnTo>
                <a:lnTo>
                  <a:pt x="40943" y="1981"/>
                </a:lnTo>
                <a:lnTo>
                  <a:pt x="41603" y="1887"/>
                </a:lnTo>
                <a:close/>
                <a:moveTo>
                  <a:pt x="61409" y="2301"/>
                </a:moveTo>
                <a:lnTo>
                  <a:pt x="60659" y="2359"/>
                </a:lnTo>
                <a:lnTo>
                  <a:pt x="59527" y="2453"/>
                </a:lnTo>
                <a:lnTo>
                  <a:pt x="61886" y="2453"/>
                </a:lnTo>
                <a:lnTo>
                  <a:pt x="61773" y="2378"/>
                </a:lnTo>
                <a:lnTo>
                  <a:pt x="61697" y="2359"/>
                </a:lnTo>
                <a:lnTo>
                  <a:pt x="61409" y="2301"/>
                </a:lnTo>
                <a:close/>
                <a:moveTo>
                  <a:pt x="4245" y="3113"/>
                </a:moveTo>
                <a:lnTo>
                  <a:pt x="4245" y="3113"/>
                </a:lnTo>
                <a:lnTo>
                  <a:pt x="4245" y="3113"/>
                </a:lnTo>
                <a:close/>
                <a:moveTo>
                  <a:pt x="15189" y="4151"/>
                </a:moveTo>
                <a:lnTo>
                  <a:pt x="14074" y="4337"/>
                </a:lnTo>
                <a:lnTo>
                  <a:pt x="15189" y="4151"/>
                </a:lnTo>
                <a:close/>
                <a:moveTo>
                  <a:pt x="67074" y="19245"/>
                </a:moveTo>
                <a:lnTo>
                  <a:pt x="67067" y="19277"/>
                </a:lnTo>
                <a:lnTo>
                  <a:pt x="67093" y="19490"/>
                </a:lnTo>
                <a:lnTo>
                  <a:pt x="67074" y="19245"/>
                </a:lnTo>
                <a:close/>
                <a:moveTo>
                  <a:pt x="67093" y="19490"/>
                </a:moveTo>
                <a:lnTo>
                  <a:pt x="67169" y="20472"/>
                </a:lnTo>
                <a:lnTo>
                  <a:pt x="67357" y="21604"/>
                </a:lnTo>
                <a:lnTo>
                  <a:pt x="67093" y="19490"/>
                </a:lnTo>
                <a:close/>
                <a:moveTo>
                  <a:pt x="71558" y="26891"/>
                </a:moveTo>
                <a:lnTo>
                  <a:pt x="71603" y="27358"/>
                </a:lnTo>
                <a:lnTo>
                  <a:pt x="71603" y="26981"/>
                </a:lnTo>
                <a:lnTo>
                  <a:pt x="71558" y="26891"/>
                </a:lnTo>
                <a:close/>
                <a:moveTo>
                  <a:pt x="64339" y="3113"/>
                </a:moveTo>
                <a:lnTo>
                  <a:pt x="64905" y="3396"/>
                </a:lnTo>
                <a:lnTo>
                  <a:pt x="65282" y="3774"/>
                </a:lnTo>
                <a:lnTo>
                  <a:pt x="65659" y="4245"/>
                </a:lnTo>
                <a:lnTo>
                  <a:pt x="65942" y="4717"/>
                </a:lnTo>
                <a:lnTo>
                  <a:pt x="66414" y="6132"/>
                </a:lnTo>
                <a:lnTo>
                  <a:pt x="67074" y="8208"/>
                </a:lnTo>
                <a:lnTo>
                  <a:pt x="66791" y="7547"/>
                </a:lnTo>
                <a:lnTo>
                  <a:pt x="66791" y="7830"/>
                </a:lnTo>
                <a:lnTo>
                  <a:pt x="66508" y="7642"/>
                </a:lnTo>
                <a:lnTo>
                  <a:pt x="66225" y="7547"/>
                </a:lnTo>
                <a:lnTo>
                  <a:pt x="66791" y="9717"/>
                </a:lnTo>
                <a:lnTo>
                  <a:pt x="67074" y="10943"/>
                </a:lnTo>
                <a:lnTo>
                  <a:pt x="67452" y="11981"/>
                </a:lnTo>
                <a:lnTo>
                  <a:pt x="67357" y="11981"/>
                </a:lnTo>
                <a:lnTo>
                  <a:pt x="67924" y="14623"/>
                </a:lnTo>
                <a:lnTo>
                  <a:pt x="68395" y="17264"/>
                </a:lnTo>
                <a:lnTo>
                  <a:pt x="68867" y="19905"/>
                </a:lnTo>
                <a:lnTo>
                  <a:pt x="69527" y="22736"/>
                </a:lnTo>
                <a:lnTo>
                  <a:pt x="69433" y="22170"/>
                </a:lnTo>
                <a:lnTo>
                  <a:pt x="69527" y="21698"/>
                </a:lnTo>
                <a:lnTo>
                  <a:pt x="69810" y="23868"/>
                </a:lnTo>
                <a:lnTo>
                  <a:pt x="69999" y="26037"/>
                </a:lnTo>
                <a:lnTo>
                  <a:pt x="69810" y="24056"/>
                </a:lnTo>
                <a:lnTo>
                  <a:pt x="69905" y="25754"/>
                </a:lnTo>
                <a:lnTo>
                  <a:pt x="70093" y="28773"/>
                </a:lnTo>
                <a:lnTo>
                  <a:pt x="70188" y="30754"/>
                </a:lnTo>
                <a:lnTo>
                  <a:pt x="70093" y="29811"/>
                </a:lnTo>
                <a:lnTo>
                  <a:pt x="69999" y="29151"/>
                </a:lnTo>
                <a:lnTo>
                  <a:pt x="69999" y="30566"/>
                </a:lnTo>
                <a:lnTo>
                  <a:pt x="70093" y="31226"/>
                </a:lnTo>
                <a:lnTo>
                  <a:pt x="70093" y="32452"/>
                </a:lnTo>
                <a:lnTo>
                  <a:pt x="69999" y="33962"/>
                </a:lnTo>
                <a:lnTo>
                  <a:pt x="69716" y="36981"/>
                </a:lnTo>
                <a:lnTo>
                  <a:pt x="69244" y="39999"/>
                </a:lnTo>
                <a:lnTo>
                  <a:pt x="68678" y="43018"/>
                </a:lnTo>
                <a:lnTo>
                  <a:pt x="68678" y="41226"/>
                </a:lnTo>
                <a:lnTo>
                  <a:pt x="68678" y="39433"/>
                </a:lnTo>
                <a:lnTo>
                  <a:pt x="68207" y="32452"/>
                </a:lnTo>
                <a:lnTo>
                  <a:pt x="67735" y="25754"/>
                </a:lnTo>
                <a:lnTo>
                  <a:pt x="67641" y="26320"/>
                </a:lnTo>
                <a:lnTo>
                  <a:pt x="67452" y="25000"/>
                </a:lnTo>
                <a:lnTo>
                  <a:pt x="67263" y="23679"/>
                </a:lnTo>
                <a:lnTo>
                  <a:pt x="67169" y="22264"/>
                </a:lnTo>
                <a:lnTo>
                  <a:pt x="67169" y="21038"/>
                </a:lnTo>
                <a:lnTo>
                  <a:pt x="67074" y="19905"/>
                </a:lnTo>
                <a:lnTo>
                  <a:pt x="66980" y="19622"/>
                </a:lnTo>
                <a:lnTo>
                  <a:pt x="67067" y="19277"/>
                </a:lnTo>
                <a:lnTo>
                  <a:pt x="66886" y="17830"/>
                </a:lnTo>
                <a:lnTo>
                  <a:pt x="66980" y="18962"/>
                </a:lnTo>
                <a:lnTo>
                  <a:pt x="66414" y="14434"/>
                </a:lnTo>
                <a:lnTo>
                  <a:pt x="66603" y="14811"/>
                </a:lnTo>
                <a:lnTo>
                  <a:pt x="66603" y="14623"/>
                </a:lnTo>
                <a:lnTo>
                  <a:pt x="66414" y="13113"/>
                </a:lnTo>
                <a:lnTo>
                  <a:pt x="66131" y="11321"/>
                </a:lnTo>
                <a:lnTo>
                  <a:pt x="66037" y="10849"/>
                </a:lnTo>
                <a:lnTo>
                  <a:pt x="65565" y="7264"/>
                </a:lnTo>
                <a:lnTo>
                  <a:pt x="64999" y="4811"/>
                </a:lnTo>
                <a:lnTo>
                  <a:pt x="64339" y="3113"/>
                </a:lnTo>
                <a:close/>
                <a:moveTo>
                  <a:pt x="69433" y="56131"/>
                </a:moveTo>
                <a:lnTo>
                  <a:pt x="69433" y="57169"/>
                </a:lnTo>
                <a:lnTo>
                  <a:pt x="69339" y="58112"/>
                </a:lnTo>
                <a:lnTo>
                  <a:pt x="69056" y="58867"/>
                </a:lnTo>
                <a:lnTo>
                  <a:pt x="68773" y="59527"/>
                </a:lnTo>
                <a:lnTo>
                  <a:pt x="68678" y="59622"/>
                </a:lnTo>
                <a:lnTo>
                  <a:pt x="68773" y="58773"/>
                </a:lnTo>
                <a:lnTo>
                  <a:pt x="69150" y="57452"/>
                </a:lnTo>
                <a:lnTo>
                  <a:pt x="69433" y="56131"/>
                </a:lnTo>
                <a:close/>
                <a:moveTo>
                  <a:pt x="62169" y="61508"/>
                </a:moveTo>
                <a:lnTo>
                  <a:pt x="61320" y="61697"/>
                </a:lnTo>
                <a:lnTo>
                  <a:pt x="61886" y="61508"/>
                </a:lnTo>
                <a:close/>
                <a:moveTo>
                  <a:pt x="56320" y="62357"/>
                </a:moveTo>
                <a:lnTo>
                  <a:pt x="54418" y="62578"/>
                </a:lnTo>
                <a:lnTo>
                  <a:pt x="54418" y="62578"/>
                </a:lnTo>
                <a:lnTo>
                  <a:pt x="54905" y="62546"/>
                </a:lnTo>
                <a:lnTo>
                  <a:pt x="56320" y="62357"/>
                </a:lnTo>
                <a:close/>
                <a:moveTo>
                  <a:pt x="54418" y="62578"/>
                </a:moveTo>
                <a:lnTo>
                  <a:pt x="53490" y="62640"/>
                </a:lnTo>
                <a:lnTo>
                  <a:pt x="52924" y="62735"/>
                </a:lnTo>
                <a:lnTo>
                  <a:pt x="52263" y="62829"/>
                </a:lnTo>
                <a:lnTo>
                  <a:pt x="54418" y="62578"/>
                </a:lnTo>
                <a:close/>
                <a:moveTo>
                  <a:pt x="48867" y="1793"/>
                </a:moveTo>
                <a:lnTo>
                  <a:pt x="48207" y="1981"/>
                </a:lnTo>
                <a:lnTo>
                  <a:pt x="46886" y="1981"/>
                </a:lnTo>
                <a:lnTo>
                  <a:pt x="49528" y="2076"/>
                </a:lnTo>
                <a:lnTo>
                  <a:pt x="52169" y="2076"/>
                </a:lnTo>
                <a:lnTo>
                  <a:pt x="48490" y="2264"/>
                </a:lnTo>
                <a:lnTo>
                  <a:pt x="48490" y="2264"/>
                </a:lnTo>
                <a:lnTo>
                  <a:pt x="53395" y="2170"/>
                </a:lnTo>
                <a:lnTo>
                  <a:pt x="52263" y="2264"/>
                </a:lnTo>
                <a:lnTo>
                  <a:pt x="51037" y="2359"/>
                </a:lnTo>
                <a:lnTo>
                  <a:pt x="52546" y="2453"/>
                </a:lnTo>
                <a:lnTo>
                  <a:pt x="50754" y="2453"/>
                </a:lnTo>
                <a:lnTo>
                  <a:pt x="50754" y="2547"/>
                </a:lnTo>
                <a:lnTo>
                  <a:pt x="51037" y="2547"/>
                </a:lnTo>
                <a:lnTo>
                  <a:pt x="51509" y="2642"/>
                </a:lnTo>
                <a:lnTo>
                  <a:pt x="50377" y="2736"/>
                </a:lnTo>
                <a:lnTo>
                  <a:pt x="54056" y="2642"/>
                </a:lnTo>
                <a:lnTo>
                  <a:pt x="53490" y="2642"/>
                </a:lnTo>
                <a:lnTo>
                  <a:pt x="53018" y="2453"/>
                </a:lnTo>
                <a:lnTo>
                  <a:pt x="53112" y="2359"/>
                </a:lnTo>
                <a:lnTo>
                  <a:pt x="54339" y="2359"/>
                </a:lnTo>
                <a:lnTo>
                  <a:pt x="55848" y="2453"/>
                </a:lnTo>
                <a:lnTo>
                  <a:pt x="55565" y="2547"/>
                </a:lnTo>
                <a:lnTo>
                  <a:pt x="57169" y="2642"/>
                </a:lnTo>
                <a:lnTo>
                  <a:pt x="57169" y="2642"/>
                </a:lnTo>
                <a:lnTo>
                  <a:pt x="57075" y="2547"/>
                </a:lnTo>
                <a:lnTo>
                  <a:pt x="57358" y="2359"/>
                </a:lnTo>
                <a:lnTo>
                  <a:pt x="58490" y="2264"/>
                </a:lnTo>
                <a:lnTo>
                  <a:pt x="60093" y="2170"/>
                </a:lnTo>
                <a:lnTo>
                  <a:pt x="61603" y="2264"/>
                </a:lnTo>
                <a:lnTo>
                  <a:pt x="61226" y="2264"/>
                </a:lnTo>
                <a:lnTo>
                  <a:pt x="61409" y="2301"/>
                </a:lnTo>
                <a:lnTo>
                  <a:pt x="61632" y="2284"/>
                </a:lnTo>
                <a:lnTo>
                  <a:pt x="61632" y="2284"/>
                </a:lnTo>
                <a:lnTo>
                  <a:pt x="61773" y="2378"/>
                </a:lnTo>
                <a:lnTo>
                  <a:pt x="62075" y="2453"/>
                </a:lnTo>
                <a:lnTo>
                  <a:pt x="62358" y="2736"/>
                </a:lnTo>
                <a:lnTo>
                  <a:pt x="62735" y="3208"/>
                </a:lnTo>
                <a:lnTo>
                  <a:pt x="63207" y="3774"/>
                </a:lnTo>
                <a:lnTo>
                  <a:pt x="63961" y="5189"/>
                </a:lnTo>
                <a:lnTo>
                  <a:pt x="64339" y="5944"/>
                </a:lnTo>
                <a:lnTo>
                  <a:pt x="64622" y="6698"/>
                </a:lnTo>
                <a:lnTo>
                  <a:pt x="65093" y="8491"/>
                </a:lnTo>
                <a:lnTo>
                  <a:pt x="65471" y="10472"/>
                </a:lnTo>
                <a:lnTo>
                  <a:pt x="65754" y="12547"/>
                </a:lnTo>
                <a:lnTo>
                  <a:pt x="65848" y="14623"/>
                </a:lnTo>
                <a:lnTo>
                  <a:pt x="65942" y="16792"/>
                </a:lnTo>
                <a:lnTo>
                  <a:pt x="66131" y="20660"/>
                </a:lnTo>
                <a:lnTo>
                  <a:pt x="66225" y="20283"/>
                </a:lnTo>
                <a:lnTo>
                  <a:pt x="66603" y="23019"/>
                </a:lnTo>
                <a:lnTo>
                  <a:pt x="66791" y="25000"/>
                </a:lnTo>
                <a:lnTo>
                  <a:pt x="66791" y="25660"/>
                </a:lnTo>
                <a:lnTo>
                  <a:pt x="66791" y="25849"/>
                </a:lnTo>
                <a:lnTo>
                  <a:pt x="66697" y="25943"/>
                </a:lnTo>
                <a:lnTo>
                  <a:pt x="66508" y="24905"/>
                </a:lnTo>
                <a:lnTo>
                  <a:pt x="66508" y="25566"/>
                </a:lnTo>
                <a:lnTo>
                  <a:pt x="66508" y="26792"/>
                </a:lnTo>
                <a:lnTo>
                  <a:pt x="67169" y="33490"/>
                </a:lnTo>
                <a:lnTo>
                  <a:pt x="67546" y="36698"/>
                </a:lnTo>
                <a:lnTo>
                  <a:pt x="67735" y="40188"/>
                </a:lnTo>
                <a:lnTo>
                  <a:pt x="67357" y="38867"/>
                </a:lnTo>
                <a:lnTo>
                  <a:pt x="67263" y="38584"/>
                </a:lnTo>
                <a:lnTo>
                  <a:pt x="67263" y="38679"/>
                </a:lnTo>
                <a:lnTo>
                  <a:pt x="67263" y="39339"/>
                </a:lnTo>
                <a:lnTo>
                  <a:pt x="67357" y="40660"/>
                </a:lnTo>
                <a:lnTo>
                  <a:pt x="67641" y="43962"/>
                </a:lnTo>
                <a:lnTo>
                  <a:pt x="67829" y="46226"/>
                </a:lnTo>
                <a:lnTo>
                  <a:pt x="67924" y="46980"/>
                </a:lnTo>
                <a:lnTo>
                  <a:pt x="67169" y="50943"/>
                </a:lnTo>
                <a:lnTo>
                  <a:pt x="66886" y="52829"/>
                </a:lnTo>
                <a:lnTo>
                  <a:pt x="66791" y="54716"/>
                </a:lnTo>
                <a:lnTo>
                  <a:pt x="66791" y="54810"/>
                </a:lnTo>
                <a:lnTo>
                  <a:pt x="66980" y="55376"/>
                </a:lnTo>
                <a:lnTo>
                  <a:pt x="67169" y="56980"/>
                </a:lnTo>
                <a:lnTo>
                  <a:pt x="67263" y="58395"/>
                </a:lnTo>
                <a:lnTo>
                  <a:pt x="66980" y="58867"/>
                </a:lnTo>
                <a:lnTo>
                  <a:pt x="66697" y="59150"/>
                </a:lnTo>
                <a:lnTo>
                  <a:pt x="66414" y="59339"/>
                </a:lnTo>
                <a:lnTo>
                  <a:pt x="66037" y="59433"/>
                </a:lnTo>
                <a:lnTo>
                  <a:pt x="64999" y="59622"/>
                </a:lnTo>
                <a:lnTo>
                  <a:pt x="63207" y="59905"/>
                </a:lnTo>
                <a:lnTo>
                  <a:pt x="59999" y="60565"/>
                </a:lnTo>
                <a:lnTo>
                  <a:pt x="56697" y="60942"/>
                </a:lnTo>
                <a:lnTo>
                  <a:pt x="53301" y="61225"/>
                </a:lnTo>
                <a:lnTo>
                  <a:pt x="49905" y="61508"/>
                </a:lnTo>
                <a:lnTo>
                  <a:pt x="43113" y="61791"/>
                </a:lnTo>
                <a:lnTo>
                  <a:pt x="39716" y="61980"/>
                </a:lnTo>
                <a:lnTo>
                  <a:pt x="36509" y="62169"/>
                </a:lnTo>
                <a:lnTo>
                  <a:pt x="36698" y="62074"/>
                </a:lnTo>
                <a:lnTo>
                  <a:pt x="36886" y="61886"/>
                </a:lnTo>
                <a:lnTo>
                  <a:pt x="36320" y="61886"/>
                </a:lnTo>
                <a:lnTo>
                  <a:pt x="35566" y="61980"/>
                </a:lnTo>
                <a:lnTo>
                  <a:pt x="34811" y="62074"/>
                </a:lnTo>
                <a:lnTo>
                  <a:pt x="34150" y="62169"/>
                </a:lnTo>
                <a:lnTo>
                  <a:pt x="32924" y="62074"/>
                </a:lnTo>
                <a:lnTo>
                  <a:pt x="31132" y="62263"/>
                </a:lnTo>
                <a:lnTo>
                  <a:pt x="26886" y="62640"/>
                </a:lnTo>
                <a:lnTo>
                  <a:pt x="24528" y="62923"/>
                </a:lnTo>
                <a:lnTo>
                  <a:pt x="22264" y="63112"/>
                </a:lnTo>
                <a:lnTo>
                  <a:pt x="19151" y="63112"/>
                </a:lnTo>
                <a:lnTo>
                  <a:pt x="18302" y="63018"/>
                </a:lnTo>
                <a:lnTo>
                  <a:pt x="19056" y="63018"/>
                </a:lnTo>
                <a:lnTo>
                  <a:pt x="19905" y="62923"/>
                </a:lnTo>
                <a:lnTo>
                  <a:pt x="21604" y="62546"/>
                </a:lnTo>
                <a:lnTo>
                  <a:pt x="21604" y="62546"/>
                </a:lnTo>
                <a:lnTo>
                  <a:pt x="19905" y="62640"/>
                </a:lnTo>
                <a:lnTo>
                  <a:pt x="18207" y="62640"/>
                </a:lnTo>
                <a:lnTo>
                  <a:pt x="14811" y="62735"/>
                </a:lnTo>
                <a:lnTo>
                  <a:pt x="14528" y="62829"/>
                </a:lnTo>
                <a:lnTo>
                  <a:pt x="6509" y="62735"/>
                </a:lnTo>
                <a:lnTo>
                  <a:pt x="6415" y="61886"/>
                </a:lnTo>
                <a:lnTo>
                  <a:pt x="6415" y="61603"/>
                </a:lnTo>
                <a:lnTo>
                  <a:pt x="6509" y="61508"/>
                </a:lnTo>
                <a:lnTo>
                  <a:pt x="6698" y="61980"/>
                </a:lnTo>
                <a:lnTo>
                  <a:pt x="6509" y="58112"/>
                </a:lnTo>
                <a:lnTo>
                  <a:pt x="6321" y="54244"/>
                </a:lnTo>
                <a:lnTo>
                  <a:pt x="6038" y="50471"/>
                </a:lnTo>
                <a:lnTo>
                  <a:pt x="5943" y="48490"/>
                </a:lnTo>
                <a:lnTo>
                  <a:pt x="5943" y="47924"/>
                </a:lnTo>
                <a:lnTo>
                  <a:pt x="5849" y="46414"/>
                </a:lnTo>
                <a:lnTo>
                  <a:pt x="5943" y="44811"/>
                </a:lnTo>
                <a:lnTo>
                  <a:pt x="6132" y="41414"/>
                </a:lnTo>
                <a:lnTo>
                  <a:pt x="6132" y="39622"/>
                </a:lnTo>
                <a:lnTo>
                  <a:pt x="6132" y="38018"/>
                </a:lnTo>
                <a:lnTo>
                  <a:pt x="5849" y="36415"/>
                </a:lnTo>
                <a:lnTo>
                  <a:pt x="5660" y="35754"/>
                </a:lnTo>
                <a:lnTo>
                  <a:pt x="5472" y="35094"/>
                </a:lnTo>
                <a:lnTo>
                  <a:pt x="5566" y="35849"/>
                </a:lnTo>
                <a:lnTo>
                  <a:pt x="5660" y="36698"/>
                </a:lnTo>
                <a:lnTo>
                  <a:pt x="5566" y="38301"/>
                </a:lnTo>
                <a:lnTo>
                  <a:pt x="5283" y="35566"/>
                </a:lnTo>
                <a:lnTo>
                  <a:pt x="4811" y="32452"/>
                </a:lnTo>
                <a:lnTo>
                  <a:pt x="4717" y="30943"/>
                </a:lnTo>
                <a:lnTo>
                  <a:pt x="4623" y="29434"/>
                </a:lnTo>
                <a:lnTo>
                  <a:pt x="4717" y="28113"/>
                </a:lnTo>
                <a:lnTo>
                  <a:pt x="5000" y="26886"/>
                </a:lnTo>
                <a:lnTo>
                  <a:pt x="4906" y="24717"/>
                </a:lnTo>
                <a:lnTo>
                  <a:pt x="5000" y="25283"/>
                </a:lnTo>
                <a:lnTo>
                  <a:pt x="5000" y="24811"/>
                </a:lnTo>
                <a:lnTo>
                  <a:pt x="5000" y="24339"/>
                </a:lnTo>
                <a:lnTo>
                  <a:pt x="4906" y="23302"/>
                </a:lnTo>
                <a:lnTo>
                  <a:pt x="4811" y="21981"/>
                </a:lnTo>
                <a:lnTo>
                  <a:pt x="4623" y="20283"/>
                </a:lnTo>
                <a:lnTo>
                  <a:pt x="4340" y="19528"/>
                </a:lnTo>
                <a:lnTo>
                  <a:pt x="4057" y="18679"/>
                </a:lnTo>
                <a:lnTo>
                  <a:pt x="4057" y="18773"/>
                </a:lnTo>
                <a:lnTo>
                  <a:pt x="4245" y="28868"/>
                </a:lnTo>
                <a:lnTo>
                  <a:pt x="4623" y="38962"/>
                </a:lnTo>
                <a:lnTo>
                  <a:pt x="4528" y="38490"/>
                </a:lnTo>
                <a:lnTo>
                  <a:pt x="4528" y="39528"/>
                </a:lnTo>
                <a:lnTo>
                  <a:pt x="4528" y="41980"/>
                </a:lnTo>
                <a:lnTo>
                  <a:pt x="4528" y="43301"/>
                </a:lnTo>
                <a:lnTo>
                  <a:pt x="4434" y="44622"/>
                </a:lnTo>
                <a:lnTo>
                  <a:pt x="4434" y="46037"/>
                </a:lnTo>
                <a:lnTo>
                  <a:pt x="4434" y="47358"/>
                </a:lnTo>
                <a:lnTo>
                  <a:pt x="4340" y="49056"/>
                </a:lnTo>
                <a:lnTo>
                  <a:pt x="4245" y="50848"/>
                </a:lnTo>
                <a:lnTo>
                  <a:pt x="4151" y="54716"/>
                </a:lnTo>
                <a:lnTo>
                  <a:pt x="4340" y="58773"/>
                </a:lnTo>
                <a:lnTo>
                  <a:pt x="4528" y="60754"/>
                </a:lnTo>
                <a:lnTo>
                  <a:pt x="4811" y="62640"/>
                </a:lnTo>
                <a:lnTo>
                  <a:pt x="2170" y="62546"/>
                </a:lnTo>
                <a:lnTo>
                  <a:pt x="2264" y="58207"/>
                </a:lnTo>
                <a:lnTo>
                  <a:pt x="2359" y="53773"/>
                </a:lnTo>
                <a:lnTo>
                  <a:pt x="2547" y="49433"/>
                </a:lnTo>
                <a:lnTo>
                  <a:pt x="2830" y="45094"/>
                </a:lnTo>
                <a:lnTo>
                  <a:pt x="2736" y="45094"/>
                </a:lnTo>
                <a:lnTo>
                  <a:pt x="2925" y="41509"/>
                </a:lnTo>
                <a:lnTo>
                  <a:pt x="2925" y="42263"/>
                </a:lnTo>
                <a:lnTo>
                  <a:pt x="3208" y="34245"/>
                </a:lnTo>
                <a:lnTo>
                  <a:pt x="3774" y="30566"/>
                </a:lnTo>
                <a:lnTo>
                  <a:pt x="3208" y="31981"/>
                </a:lnTo>
                <a:lnTo>
                  <a:pt x="3113" y="31698"/>
                </a:lnTo>
                <a:lnTo>
                  <a:pt x="3113" y="31226"/>
                </a:lnTo>
                <a:lnTo>
                  <a:pt x="3208" y="30471"/>
                </a:lnTo>
                <a:lnTo>
                  <a:pt x="3113" y="30943"/>
                </a:lnTo>
                <a:lnTo>
                  <a:pt x="3208" y="29528"/>
                </a:lnTo>
                <a:lnTo>
                  <a:pt x="3396" y="28019"/>
                </a:lnTo>
                <a:lnTo>
                  <a:pt x="3491" y="27075"/>
                </a:lnTo>
                <a:lnTo>
                  <a:pt x="3585" y="26886"/>
                </a:lnTo>
                <a:lnTo>
                  <a:pt x="3585" y="27075"/>
                </a:lnTo>
                <a:lnTo>
                  <a:pt x="3585" y="27736"/>
                </a:lnTo>
                <a:lnTo>
                  <a:pt x="3774" y="26132"/>
                </a:lnTo>
                <a:lnTo>
                  <a:pt x="3774" y="21887"/>
                </a:lnTo>
                <a:lnTo>
                  <a:pt x="3774" y="19717"/>
                </a:lnTo>
                <a:lnTo>
                  <a:pt x="3868" y="17547"/>
                </a:lnTo>
                <a:lnTo>
                  <a:pt x="3774" y="16321"/>
                </a:lnTo>
                <a:lnTo>
                  <a:pt x="3679" y="15094"/>
                </a:lnTo>
                <a:lnTo>
                  <a:pt x="3679" y="12547"/>
                </a:lnTo>
                <a:lnTo>
                  <a:pt x="3868" y="9906"/>
                </a:lnTo>
                <a:lnTo>
                  <a:pt x="4151" y="7359"/>
                </a:lnTo>
                <a:lnTo>
                  <a:pt x="4057" y="15566"/>
                </a:lnTo>
                <a:lnTo>
                  <a:pt x="4245" y="16132"/>
                </a:lnTo>
                <a:lnTo>
                  <a:pt x="4245" y="14717"/>
                </a:lnTo>
                <a:lnTo>
                  <a:pt x="4245" y="14151"/>
                </a:lnTo>
                <a:lnTo>
                  <a:pt x="4151" y="14623"/>
                </a:lnTo>
                <a:lnTo>
                  <a:pt x="4151" y="13208"/>
                </a:lnTo>
                <a:lnTo>
                  <a:pt x="4151" y="11792"/>
                </a:lnTo>
                <a:lnTo>
                  <a:pt x="4245" y="9057"/>
                </a:lnTo>
                <a:lnTo>
                  <a:pt x="4340" y="9434"/>
                </a:lnTo>
                <a:lnTo>
                  <a:pt x="4434" y="8208"/>
                </a:lnTo>
                <a:lnTo>
                  <a:pt x="4717" y="7264"/>
                </a:lnTo>
                <a:lnTo>
                  <a:pt x="5000" y="6415"/>
                </a:lnTo>
                <a:lnTo>
                  <a:pt x="5472" y="5755"/>
                </a:lnTo>
                <a:lnTo>
                  <a:pt x="6038" y="5661"/>
                </a:lnTo>
                <a:lnTo>
                  <a:pt x="6226" y="5661"/>
                </a:lnTo>
                <a:lnTo>
                  <a:pt x="6038" y="6132"/>
                </a:lnTo>
                <a:lnTo>
                  <a:pt x="5849" y="6698"/>
                </a:lnTo>
                <a:lnTo>
                  <a:pt x="5849" y="7359"/>
                </a:lnTo>
                <a:lnTo>
                  <a:pt x="6038" y="8019"/>
                </a:lnTo>
                <a:lnTo>
                  <a:pt x="5943" y="8774"/>
                </a:lnTo>
                <a:lnTo>
                  <a:pt x="6038" y="10566"/>
                </a:lnTo>
                <a:lnTo>
                  <a:pt x="6038" y="11698"/>
                </a:lnTo>
                <a:lnTo>
                  <a:pt x="6132" y="12547"/>
                </a:lnTo>
                <a:lnTo>
                  <a:pt x="6038" y="10377"/>
                </a:lnTo>
                <a:lnTo>
                  <a:pt x="6038" y="8208"/>
                </a:lnTo>
                <a:lnTo>
                  <a:pt x="6226" y="8679"/>
                </a:lnTo>
                <a:lnTo>
                  <a:pt x="6321" y="6793"/>
                </a:lnTo>
                <a:lnTo>
                  <a:pt x="6415" y="5944"/>
                </a:lnTo>
                <a:lnTo>
                  <a:pt x="6415" y="5849"/>
                </a:lnTo>
                <a:lnTo>
                  <a:pt x="6415" y="5566"/>
                </a:lnTo>
                <a:lnTo>
                  <a:pt x="8208" y="5283"/>
                </a:lnTo>
                <a:lnTo>
                  <a:pt x="9906" y="5000"/>
                </a:lnTo>
                <a:lnTo>
                  <a:pt x="11604" y="4623"/>
                </a:lnTo>
                <a:lnTo>
                  <a:pt x="13302" y="4340"/>
                </a:lnTo>
                <a:lnTo>
                  <a:pt x="13302" y="4340"/>
                </a:lnTo>
                <a:lnTo>
                  <a:pt x="11226" y="4623"/>
                </a:lnTo>
                <a:lnTo>
                  <a:pt x="9434" y="4906"/>
                </a:lnTo>
                <a:lnTo>
                  <a:pt x="6415" y="5472"/>
                </a:lnTo>
                <a:lnTo>
                  <a:pt x="6415" y="5283"/>
                </a:lnTo>
                <a:lnTo>
                  <a:pt x="6321" y="5472"/>
                </a:lnTo>
                <a:lnTo>
                  <a:pt x="5472" y="5661"/>
                </a:lnTo>
                <a:lnTo>
                  <a:pt x="5660" y="5472"/>
                </a:lnTo>
                <a:lnTo>
                  <a:pt x="6415" y="5283"/>
                </a:lnTo>
                <a:lnTo>
                  <a:pt x="5849" y="5283"/>
                </a:lnTo>
                <a:lnTo>
                  <a:pt x="6226" y="5000"/>
                </a:lnTo>
                <a:lnTo>
                  <a:pt x="6509" y="4717"/>
                </a:lnTo>
                <a:lnTo>
                  <a:pt x="6509" y="4717"/>
                </a:lnTo>
                <a:lnTo>
                  <a:pt x="6415" y="5283"/>
                </a:lnTo>
                <a:lnTo>
                  <a:pt x="6415" y="5283"/>
                </a:lnTo>
                <a:lnTo>
                  <a:pt x="6887" y="4811"/>
                </a:lnTo>
                <a:lnTo>
                  <a:pt x="7453" y="4340"/>
                </a:lnTo>
                <a:lnTo>
                  <a:pt x="8113" y="4151"/>
                </a:lnTo>
                <a:lnTo>
                  <a:pt x="8962" y="3962"/>
                </a:lnTo>
                <a:lnTo>
                  <a:pt x="9811" y="3868"/>
                </a:lnTo>
                <a:lnTo>
                  <a:pt x="10755" y="3868"/>
                </a:lnTo>
                <a:lnTo>
                  <a:pt x="12830" y="3962"/>
                </a:lnTo>
                <a:lnTo>
                  <a:pt x="15189" y="4151"/>
                </a:lnTo>
                <a:lnTo>
                  <a:pt x="15189" y="4151"/>
                </a:lnTo>
                <a:lnTo>
                  <a:pt x="15755" y="4057"/>
                </a:lnTo>
                <a:lnTo>
                  <a:pt x="18113" y="3585"/>
                </a:lnTo>
                <a:lnTo>
                  <a:pt x="21037" y="2925"/>
                </a:lnTo>
                <a:lnTo>
                  <a:pt x="24151" y="2453"/>
                </a:lnTo>
                <a:lnTo>
                  <a:pt x="24811" y="2736"/>
                </a:lnTo>
                <a:lnTo>
                  <a:pt x="25660" y="2925"/>
                </a:lnTo>
                <a:lnTo>
                  <a:pt x="22075" y="3585"/>
                </a:lnTo>
                <a:lnTo>
                  <a:pt x="19717" y="3962"/>
                </a:lnTo>
                <a:lnTo>
                  <a:pt x="21509" y="3774"/>
                </a:lnTo>
                <a:lnTo>
                  <a:pt x="23302" y="3585"/>
                </a:lnTo>
                <a:lnTo>
                  <a:pt x="23207" y="3617"/>
                </a:lnTo>
                <a:lnTo>
                  <a:pt x="23207" y="3617"/>
                </a:lnTo>
                <a:lnTo>
                  <a:pt x="21698" y="3868"/>
                </a:lnTo>
                <a:lnTo>
                  <a:pt x="20000" y="4151"/>
                </a:lnTo>
                <a:lnTo>
                  <a:pt x="26320" y="3491"/>
                </a:lnTo>
                <a:lnTo>
                  <a:pt x="29434" y="3113"/>
                </a:lnTo>
                <a:lnTo>
                  <a:pt x="32547" y="2925"/>
                </a:lnTo>
                <a:lnTo>
                  <a:pt x="32547" y="2925"/>
                </a:lnTo>
                <a:lnTo>
                  <a:pt x="31320" y="3208"/>
                </a:lnTo>
                <a:lnTo>
                  <a:pt x="32452" y="3113"/>
                </a:lnTo>
                <a:lnTo>
                  <a:pt x="33679" y="2925"/>
                </a:lnTo>
                <a:lnTo>
                  <a:pt x="34811" y="2830"/>
                </a:lnTo>
                <a:lnTo>
                  <a:pt x="36037" y="2736"/>
                </a:lnTo>
                <a:lnTo>
                  <a:pt x="35754" y="2736"/>
                </a:lnTo>
                <a:lnTo>
                  <a:pt x="35754" y="2642"/>
                </a:lnTo>
                <a:lnTo>
                  <a:pt x="36226" y="2642"/>
                </a:lnTo>
                <a:lnTo>
                  <a:pt x="36415" y="2547"/>
                </a:lnTo>
                <a:lnTo>
                  <a:pt x="34905" y="2547"/>
                </a:lnTo>
                <a:lnTo>
                  <a:pt x="35660" y="2453"/>
                </a:lnTo>
                <a:lnTo>
                  <a:pt x="36132" y="2453"/>
                </a:lnTo>
                <a:lnTo>
                  <a:pt x="37358" y="2359"/>
                </a:lnTo>
                <a:lnTo>
                  <a:pt x="37830" y="2359"/>
                </a:lnTo>
                <a:lnTo>
                  <a:pt x="38207" y="2264"/>
                </a:lnTo>
                <a:lnTo>
                  <a:pt x="36509" y="2359"/>
                </a:lnTo>
                <a:lnTo>
                  <a:pt x="36509" y="2359"/>
                </a:lnTo>
                <a:lnTo>
                  <a:pt x="38207" y="2170"/>
                </a:lnTo>
                <a:lnTo>
                  <a:pt x="39811" y="2170"/>
                </a:lnTo>
                <a:lnTo>
                  <a:pt x="40188" y="2264"/>
                </a:lnTo>
                <a:lnTo>
                  <a:pt x="39905" y="2076"/>
                </a:lnTo>
                <a:lnTo>
                  <a:pt x="41603" y="2076"/>
                </a:lnTo>
                <a:lnTo>
                  <a:pt x="41037" y="2170"/>
                </a:lnTo>
                <a:lnTo>
                  <a:pt x="43773" y="2076"/>
                </a:lnTo>
                <a:lnTo>
                  <a:pt x="43207" y="2076"/>
                </a:lnTo>
                <a:lnTo>
                  <a:pt x="44528" y="1981"/>
                </a:lnTo>
                <a:lnTo>
                  <a:pt x="44811" y="1981"/>
                </a:lnTo>
                <a:lnTo>
                  <a:pt x="45094" y="1887"/>
                </a:lnTo>
                <a:lnTo>
                  <a:pt x="45754" y="1887"/>
                </a:lnTo>
                <a:lnTo>
                  <a:pt x="47263" y="1793"/>
                </a:lnTo>
                <a:close/>
                <a:moveTo>
                  <a:pt x="52263" y="65754"/>
                </a:moveTo>
                <a:lnTo>
                  <a:pt x="51792" y="65848"/>
                </a:lnTo>
                <a:lnTo>
                  <a:pt x="51697" y="65848"/>
                </a:lnTo>
                <a:lnTo>
                  <a:pt x="48867" y="66131"/>
                </a:lnTo>
                <a:lnTo>
                  <a:pt x="50565" y="65848"/>
                </a:lnTo>
                <a:lnTo>
                  <a:pt x="52263" y="65754"/>
                </a:lnTo>
                <a:close/>
                <a:moveTo>
                  <a:pt x="66697" y="61037"/>
                </a:moveTo>
                <a:lnTo>
                  <a:pt x="66603" y="61131"/>
                </a:lnTo>
                <a:lnTo>
                  <a:pt x="65848" y="61414"/>
                </a:lnTo>
                <a:lnTo>
                  <a:pt x="64999" y="61603"/>
                </a:lnTo>
                <a:lnTo>
                  <a:pt x="63018" y="61791"/>
                </a:lnTo>
                <a:lnTo>
                  <a:pt x="64905" y="61697"/>
                </a:lnTo>
                <a:lnTo>
                  <a:pt x="66508" y="61320"/>
                </a:lnTo>
                <a:lnTo>
                  <a:pt x="66037" y="61980"/>
                </a:lnTo>
                <a:lnTo>
                  <a:pt x="65471" y="62546"/>
                </a:lnTo>
                <a:lnTo>
                  <a:pt x="64810" y="63018"/>
                </a:lnTo>
                <a:lnTo>
                  <a:pt x="64056" y="63301"/>
                </a:lnTo>
                <a:lnTo>
                  <a:pt x="63301" y="63584"/>
                </a:lnTo>
                <a:lnTo>
                  <a:pt x="62452" y="63772"/>
                </a:lnTo>
                <a:lnTo>
                  <a:pt x="61509" y="63961"/>
                </a:lnTo>
                <a:lnTo>
                  <a:pt x="60565" y="64055"/>
                </a:lnTo>
                <a:lnTo>
                  <a:pt x="58678" y="64150"/>
                </a:lnTo>
                <a:lnTo>
                  <a:pt x="53018" y="64150"/>
                </a:lnTo>
                <a:lnTo>
                  <a:pt x="46037" y="64810"/>
                </a:lnTo>
                <a:lnTo>
                  <a:pt x="39528" y="65282"/>
                </a:lnTo>
                <a:lnTo>
                  <a:pt x="36320" y="65471"/>
                </a:lnTo>
                <a:lnTo>
                  <a:pt x="33018" y="65659"/>
                </a:lnTo>
                <a:lnTo>
                  <a:pt x="29622" y="65754"/>
                </a:lnTo>
                <a:lnTo>
                  <a:pt x="23962" y="65754"/>
                </a:lnTo>
                <a:lnTo>
                  <a:pt x="21698" y="65942"/>
                </a:lnTo>
                <a:lnTo>
                  <a:pt x="17264" y="66225"/>
                </a:lnTo>
                <a:lnTo>
                  <a:pt x="17830" y="66037"/>
                </a:lnTo>
                <a:lnTo>
                  <a:pt x="16698" y="65942"/>
                </a:lnTo>
                <a:lnTo>
                  <a:pt x="16509" y="65942"/>
                </a:lnTo>
                <a:lnTo>
                  <a:pt x="15094" y="66037"/>
                </a:lnTo>
                <a:lnTo>
                  <a:pt x="15660" y="66131"/>
                </a:lnTo>
                <a:lnTo>
                  <a:pt x="16132" y="66037"/>
                </a:lnTo>
                <a:lnTo>
                  <a:pt x="15943" y="66131"/>
                </a:lnTo>
                <a:lnTo>
                  <a:pt x="16604" y="66225"/>
                </a:lnTo>
                <a:lnTo>
                  <a:pt x="14434" y="66320"/>
                </a:lnTo>
                <a:lnTo>
                  <a:pt x="12170" y="66414"/>
                </a:lnTo>
                <a:lnTo>
                  <a:pt x="13773" y="66225"/>
                </a:lnTo>
                <a:lnTo>
                  <a:pt x="15000" y="66037"/>
                </a:lnTo>
                <a:lnTo>
                  <a:pt x="12453" y="66225"/>
                </a:lnTo>
                <a:lnTo>
                  <a:pt x="11604" y="66320"/>
                </a:lnTo>
                <a:lnTo>
                  <a:pt x="11604" y="66225"/>
                </a:lnTo>
                <a:lnTo>
                  <a:pt x="11887" y="66225"/>
                </a:lnTo>
                <a:lnTo>
                  <a:pt x="12736" y="66037"/>
                </a:lnTo>
                <a:lnTo>
                  <a:pt x="9906" y="66225"/>
                </a:lnTo>
                <a:lnTo>
                  <a:pt x="8962" y="66414"/>
                </a:lnTo>
                <a:lnTo>
                  <a:pt x="10000" y="66414"/>
                </a:lnTo>
                <a:lnTo>
                  <a:pt x="8396" y="66697"/>
                </a:lnTo>
                <a:lnTo>
                  <a:pt x="7830" y="66697"/>
                </a:lnTo>
                <a:lnTo>
                  <a:pt x="7358" y="66603"/>
                </a:lnTo>
                <a:lnTo>
                  <a:pt x="7075" y="66414"/>
                </a:lnTo>
                <a:lnTo>
                  <a:pt x="6792" y="66131"/>
                </a:lnTo>
                <a:lnTo>
                  <a:pt x="6604" y="65565"/>
                </a:lnTo>
                <a:lnTo>
                  <a:pt x="6604" y="64810"/>
                </a:lnTo>
                <a:lnTo>
                  <a:pt x="6415" y="66225"/>
                </a:lnTo>
                <a:lnTo>
                  <a:pt x="6509" y="64527"/>
                </a:lnTo>
                <a:lnTo>
                  <a:pt x="20188" y="64433"/>
                </a:lnTo>
                <a:lnTo>
                  <a:pt x="20188" y="64433"/>
                </a:lnTo>
                <a:lnTo>
                  <a:pt x="19434" y="64621"/>
                </a:lnTo>
                <a:lnTo>
                  <a:pt x="23585" y="64527"/>
                </a:lnTo>
                <a:lnTo>
                  <a:pt x="25660" y="64433"/>
                </a:lnTo>
                <a:lnTo>
                  <a:pt x="27641" y="64338"/>
                </a:lnTo>
                <a:lnTo>
                  <a:pt x="25754" y="64244"/>
                </a:lnTo>
                <a:lnTo>
                  <a:pt x="31132" y="63772"/>
                </a:lnTo>
                <a:lnTo>
                  <a:pt x="36698" y="63301"/>
                </a:lnTo>
                <a:lnTo>
                  <a:pt x="42264" y="62829"/>
                </a:lnTo>
                <a:lnTo>
                  <a:pt x="47830" y="62640"/>
                </a:lnTo>
                <a:lnTo>
                  <a:pt x="46414" y="62829"/>
                </a:lnTo>
                <a:lnTo>
                  <a:pt x="44999" y="63018"/>
                </a:lnTo>
                <a:lnTo>
                  <a:pt x="48867" y="62735"/>
                </a:lnTo>
                <a:lnTo>
                  <a:pt x="52358" y="62452"/>
                </a:lnTo>
                <a:lnTo>
                  <a:pt x="53207" y="62357"/>
                </a:lnTo>
                <a:lnTo>
                  <a:pt x="52452" y="62452"/>
                </a:lnTo>
                <a:lnTo>
                  <a:pt x="55660" y="62169"/>
                </a:lnTo>
                <a:lnTo>
                  <a:pt x="54056" y="62357"/>
                </a:lnTo>
                <a:lnTo>
                  <a:pt x="56320" y="62357"/>
                </a:lnTo>
                <a:lnTo>
                  <a:pt x="58395" y="62169"/>
                </a:lnTo>
                <a:lnTo>
                  <a:pt x="60471" y="61980"/>
                </a:lnTo>
                <a:lnTo>
                  <a:pt x="64622" y="61508"/>
                </a:lnTo>
                <a:lnTo>
                  <a:pt x="63584" y="61508"/>
                </a:lnTo>
                <a:lnTo>
                  <a:pt x="65188" y="61320"/>
                </a:lnTo>
                <a:lnTo>
                  <a:pt x="65942" y="61225"/>
                </a:lnTo>
                <a:lnTo>
                  <a:pt x="66697" y="61037"/>
                </a:lnTo>
                <a:close/>
                <a:moveTo>
                  <a:pt x="56131" y="0"/>
                </a:moveTo>
                <a:lnTo>
                  <a:pt x="54056" y="95"/>
                </a:lnTo>
                <a:lnTo>
                  <a:pt x="49999" y="472"/>
                </a:lnTo>
                <a:lnTo>
                  <a:pt x="49905" y="472"/>
                </a:lnTo>
                <a:lnTo>
                  <a:pt x="50188" y="378"/>
                </a:lnTo>
                <a:lnTo>
                  <a:pt x="46131" y="378"/>
                </a:lnTo>
                <a:lnTo>
                  <a:pt x="44999" y="566"/>
                </a:lnTo>
                <a:lnTo>
                  <a:pt x="45848" y="661"/>
                </a:lnTo>
                <a:lnTo>
                  <a:pt x="45848" y="661"/>
                </a:lnTo>
                <a:lnTo>
                  <a:pt x="45094" y="566"/>
                </a:lnTo>
                <a:lnTo>
                  <a:pt x="46037" y="661"/>
                </a:lnTo>
                <a:lnTo>
                  <a:pt x="45943" y="661"/>
                </a:lnTo>
                <a:lnTo>
                  <a:pt x="40377" y="849"/>
                </a:lnTo>
                <a:lnTo>
                  <a:pt x="34622" y="1038"/>
                </a:lnTo>
                <a:lnTo>
                  <a:pt x="34245" y="1038"/>
                </a:lnTo>
                <a:lnTo>
                  <a:pt x="30943" y="1227"/>
                </a:lnTo>
                <a:lnTo>
                  <a:pt x="29905" y="1132"/>
                </a:lnTo>
                <a:lnTo>
                  <a:pt x="28679" y="1227"/>
                </a:lnTo>
                <a:lnTo>
                  <a:pt x="26132" y="1510"/>
                </a:lnTo>
                <a:lnTo>
                  <a:pt x="20566" y="1887"/>
                </a:lnTo>
                <a:lnTo>
                  <a:pt x="20094" y="1887"/>
                </a:lnTo>
                <a:lnTo>
                  <a:pt x="19434" y="1793"/>
                </a:lnTo>
                <a:lnTo>
                  <a:pt x="19245" y="1793"/>
                </a:lnTo>
                <a:lnTo>
                  <a:pt x="19434" y="1887"/>
                </a:lnTo>
                <a:lnTo>
                  <a:pt x="19811" y="1981"/>
                </a:lnTo>
                <a:lnTo>
                  <a:pt x="17453" y="2170"/>
                </a:lnTo>
                <a:lnTo>
                  <a:pt x="12830" y="2170"/>
                </a:lnTo>
                <a:lnTo>
                  <a:pt x="11415" y="2359"/>
                </a:lnTo>
                <a:lnTo>
                  <a:pt x="8962" y="2547"/>
                </a:lnTo>
                <a:lnTo>
                  <a:pt x="8113" y="3113"/>
                </a:lnTo>
                <a:lnTo>
                  <a:pt x="7170" y="3302"/>
                </a:lnTo>
                <a:lnTo>
                  <a:pt x="5377" y="3679"/>
                </a:lnTo>
                <a:lnTo>
                  <a:pt x="4245" y="3868"/>
                </a:lnTo>
                <a:lnTo>
                  <a:pt x="4245" y="3113"/>
                </a:lnTo>
                <a:lnTo>
                  <a:pt x="4151" y="3868"/>
                </a:lnTo>
                <a:lnTo>
                  <a:pt x="3774" y="4057"/>
                </a:lnTo>
                <a:lnTo>
                  <a:pt x="3585" y="4151"/>
                </a:lnTo>
                <a:lnTo>
                  <a:pt x="3396" y="4340"/>
                </a:lnTo>
                <a:lnTo>
                  <a:pt x="3208" y="4623"/>
                </a:lnTo>
                <a:lnTo>
                  <a:pt x="2925" y="5472"/>
                </a:lnTo>
                <a:lnTo>
                  <a:pt x="2453" y="7076"/>
                </a:lnTo>
                <a:lnTo>
                  <a:pt x="2264" y="7830"/>
                </a:lnTo>
                <a:lnTo>
                  <a:pt x="2076" y="8585"/>
                </a:lnTo>
                <a:lnTo>
                  <a:pt x="1793" y="10283"/>
                </a:lnTo>
                <a:lnTo>
                  <a:pt x="1698" y="12075"/>
                </a:lnTo>
                <a:lnTo>
                  <a:pt x="1698" y="13868"/>
                </a:lnTo>
                <a:lnTo>
                  <a:pt x="1793" y="17547"/>
                </a:lnTo>
                <a:lnTo>
                  <a:pt x="1793" y="19339"/>
                </a:lnTo>
                <a:lnTo>
                  <a:pt x="1793" y="20943"/>
                </a:lnTo>
                <a:lnTo>
                  <a:pt x="849" y="42735"/>
                </a:lnTo>
                <a:lnTo>
                  <a:pt x="0" y="64527"/>
                </a:lnTo>
                <a:lnTo>
                  <a:pt x="5094" y="64527"/>
                </a:lnTo>
                <a:lnTo>
                  <a:pt x="5377" y="66131"/>
                </a:lnTo>
                <a:lnTo>
                  <a:pt x="5472" y="66603"/>
                </a:lnTo>
                <a:lnTo>
                  <a:pt x="5755" y="66980"/>
                </a:lnTo>
                <a:lnTo>
                  <a:pt x="6038" y="67263"/>
                </a:lnTo>
                <a:lnTo>
                  <a:pt x="6415" y="67546"/>
                </a:lnTo>
                <a:lnTo>
                  <a:pt x="7736" y="67923"/>
                </a:lnTo>
                <a:lnTo>
                  <a:pt x="9057" y="68206"/>
                </a:lnTo>
                <a:lnTo>
                  <a:pt x="10377" y="68395"/>
                </a:lnTo>
                <a:lnTo>
                  <a:pt x="11887" y="68584"/>
                </a:lnTo>
                <a:lnTo>
                  <a:pt x="16887" y="68584"/>
                </a:lnTo>
                <a:lnTo>
                  <a:pt x="20377" y="68301"/>
                </a:lnTo>
                <a:lnTo>
                  <a:pt x="27547" y="67640"/>
                </a:lnTo>
                <a:lnTo>
                  <a:pt x="30849" y="67357"/>
                </a:lnTo>
                <a:lnTo>
                  <a:pt x="33867" y="67169"/>
                </a:lnTo>
                <a:lnTo>
                  <a:pt x="38396" y="66980"/>
                </a:lnTo>
                <a:lnTo>
                  <a:pt x="42924" y="66603"/>
                </a:lnTo>
                <a:lnTo>
                  <a:pt x="51792" y="65942"/>
                </a:lnTo>
                <a:lnTo>
                  <a:pt x="53112" y="65754"/>
                </a:lnTo>
                <a:lnTo>
                  <a:pt x="53301" y="65754"/>
                </a:lnTo>
                <a:lnTo>
                  <a:pt x="55282" y="65565"/>
                </a:lnTo>
                <a:lnTo>
                  <a:pt x="61697" y="64999"/>
                </a:lnTo>
                <a:lnTo>
                  <a:pt x="62546" y="64905"/>
                </a:lnTo>
                <a:lnTo>
                  <a:pt x="64716" y="64810"/>
                </a:lnTo>
                <a:lnTo>
                  <a:pt x="60943" y="65376"/>
                </a:lnTo>
                <a:lnTo>
                  <a:pt x="64433" y="65093"/>
                </a:lnTo>
                <a:lnTo>
                  <a:pt x="65754" y="64810"/>
                </a:lnTo>
                <a:lnTo>
                  <a:pt x="66225" y="64716"/>
                </a:lnTo>
                <a:lnTo>
                  <a:pt x="66697" y="64527"/>
                </a:lnTo>
                <a:lnTo>
                  <a:pt x="67169" y="64244"/>
                </a:lnTo>
                <a:lnTo>
                  <a:pt x="67452" y="63867"/>
                </a:lnTo>
                <a:lnTo>
                  <a:pt x="67829" y="63489"/>
                </a:lnTo>
                <a:lnTo>
                  <a:pt x="68018" y="63018"/>
                </a:lnTo>
                <a:lnTo>
                  <a:pt x="68301" y="62452"/>
                </a:lnTo>
                <a:lnTo>
                  <a:pt x="68490" y="61791"/>
                </a:lnTo>
                <a:lnTo>
                  <a:pt x="68678" y="60093"/>
                </a:lnTo>
                <a:lnTo>
                  <a:pt x="68961" y="59622"/>
                </a:lnTo>
                <a:lnTo>
                  <a:pt x="69150" y="59056"/>
                </a:lnTo>
                <a:lnTo>
                  <a:pt x="69339" y="58490"/>
                </a:lnTo>
                <a:lnTo>
                  <a:pt x="69433" y="57829"/>
                </a:lnTo>
                <a:lnTo>
                  <a:pt x="69527" y="56225"/>
                </a:lnTo>
                <a:lnTo>
                  <a:pt x="69527" y="54622"/>
                </a:lnTo>
                <a:lnTo>
                  <a:pt x="69339" y="54150"/>
                </a:lnTo>
                <a:lnTo>
                  <a:pt x="69244" y="52358"/>
                </a:lnTo>
                <a:lnTo>
                  <a:pt x="69999" y="46980"/>
                </a:lnTo>
                <a:lnTo>
                  <a:pt x="70754" y="41792"/>
                </a:lnTo>
                <a:lnTo>
                  <a:pt x="71414" y="36603"/>
                </a:lnTo>
                <a:lnTo>
                  <a:pt x="71697" y="34150"/>
                </a:lnTo>
                <a:lnTo>
                  <a:pt x="71886" y="31698"/>
                </a:lnTo>
                <a:lnTo>
                  <a:pt x="71603" y="33113"/>
                </a:lnTo>
                <a:lnTo>
                  <a:pt x="71603" y="32264"/>
                </a:lnTo>
                <a:lnTo>
                  <a:pt x="71508" y="31509"/>
                </a:lnTo>
                <a:lnTo>
                  <a:pt x="71320" y="29717"/>
                </a:lnTo>
                <a:lnTo>
                  <a:pt x="71225" y="28868"/>
                </a:lnTo>
                <a:lnTo>
                  <a:pt x="71131" y="28019"/>
                </a:lnTo>
                <a:lnTo>
                  <a:pt x="71225" y="27264"/>
                </a:lnTo>
                <a:lnTo>
                  <a:pt x="71414" y="26603"/>
                </a:lnTo>
                <a:lnTo>
                  <a:pt x="71558" y="26891"/>
                </a:lnTo>
                <a:lnTo>
                  <a:pt x="71131" y="22453"/>
                </a:lnTo>
                <a:lnTo>
                  <a:pt x="71320" y="23113"/>
                </a:lnTo>
                <a:lnTo>
                  <a:pt x="71037" y="21132"/>
                </a:lnTo>
                <a:lnTo>
                  <a:pt x="70754" y="19056"/>
                </a:lnTo>
                <a:lnTo>
                  <a:pt x="69999" y="15094"/>
                </a:lnTo>
                <a:lnTo>
                  <a:pt x="70376" y="16415"/>
                </a:lnTo>
                <a:lnTo>
                  <a:pt x="69999" y="12830"/>
                </a:lnTo>
                <a:lnTo>
                  <a:pt x="69622" y="10566"/>
                </a:lnTo>
                <a:lnTo>
                  <a:pt x="69150" y="8208"/>
                </a:lnTo>
                <a:lnTo>
                  <a:pt x="68584" y="5944"/>
                </a:lnTo>
                <a:lnTo>
                  <a:pt x="68207" y="4906"/>
                </a:lnTo>
                <a:lnTo>
                  <a:pt x="67829" y="3868"/>
                </a:lnTo>
                <a:lnTo>
                  <a:pt x="67452" y="3019"/>
                </a:lnTo>
                <a:lnTo>
                  <a:pt x="66980" y="2264"/>
                </a:lnTo>
                <a:lnTo>
                  <a:pt x="66508" y="1604"/>
                </a:lnTo>
                <a:lnTo>
                  <a:pt x="65942" y="1227"/>
                </a:lnTo>
                <a:lnTo>
                  <a:pt x="64999" y="849"/>
                </a:lnTo>
                <a:lnTo>
                  <a:pt x="64150" y="661"/>
                </a:lnTo>
                <a:lnTo>
                  <a:pt x="62263" y="283"/>
                </a:lnTo>
                <a:lnTo>
                  <a:pt x="60282" y="95"/>
                </a:lnTo>
                <a:lnTo>
                  <a:pt x="5820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167076" y="473103"/>
            <a:ext cx="1497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niglet" panose="020B0604020202020204" charset="0"/>
              </a:rPr>
              <a:t>Đánh</a:t>
            </a:r>
            <a:r>
              <a:rPr lang="en-US" sz="2400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Sniglet" panose="020B0604020202020204" charset="0"/>
              </a:rPr>
              <a:t>giá</a:t>
            </a:r>
            <a:endParaRPr lang="en-US" sz="2400" dirty="0">
              <a:solidFill>
                <a:schemeClr val="bg1"/>
              </a:solidFill>
              <a:latin typeface="Sniglet" panose="020B0604020202020204" charset="0"/>
            </a:endParaRPr>
          </a:p>
        </p:txBody>
      </p:sp>
      <p:grpSp>
        <p:nvGrpSpPr>
          <p:cNvPr id="8" name="Google Shape;327;p37"/>
          <p:cNvGrpSpPr/>
          <p:nvPr/>
        </p:nvGrpSpPr>
        <p:grpSpPr>
          <a:xfrm rot="10416247" flipH="1">
            <a:off x="5829384" y="727950"/>
            <a:ext cx="1900831" cy="1419015"/>
            <a:chOff x="1113100" y="2199475"/>
            <a:chExt cx="801900" cy="709925"/>
          </a:xfrm>
        </p:grpSpPr>
        <p:sp>
          <p:nvSpPr>
            <p:cNvPr id="9" name="Google Shape;328;p37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9;p37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327;p37"/>
          <p:cNvGrpSpPr/>
          <p:nvPr/>
        </p:nvGrpSpPr>
        <p:grpSpPr>
          <a:xfrm rot="11635727">
            <a:off x="2556914" y="432224"/>
            <a:ext cx="1396373" cy="1183950"/>
            <a:chOff x="1113100" y="2199475"/>
            <a:chExt cx="801900" cy="709925"/>
          </a:xfrm>
        </p:grpSpPr>
        <p:sp>
          <p:nvSpPr>
            <p:cNvPr id="14" name="Google Shape;328;p37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9;p37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838528" y="2946379"/>
            <a:ext cx="28009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Nhược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điểm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:</a:t>
            </a:r>
          </a:p>
          <a:p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-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Giao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diện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chưa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được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hoàn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chỉnh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,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còn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thiếu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1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vài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chức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năng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.</a:t>
            </a:r>
          </a:p>
          <a:p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-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Có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sự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thay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đổi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xong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vẫn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chưa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có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được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 sang </a:t>
            </a:r>
            <a:r>
              <a:rPr lang="en-GB" dirty="0" err="1">
                <a:solidFill>
                  <a:schemeClr val="bg1"/>
                </a:solidFill>
                <a:latin typeface="Sniglet" panose="020B0604020202020204" charset="0"/>
              </a:rPr>
              <a:t>tạo</a:t>
            </a:r>
            <a:r>
              <a:rPr lang="en-GB" dirty="0">
                <a:solidFill>
                  <a:schemeClr val="bg1"/>
                </a:solidFill>
                <a:latin typeface="Sniglet" panose="020B0604020202020204" charset="0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Sniglet" panose="020B0604020202020204" charset="0"/>
              </a:rPr>
              <a:t>- Code </a:t>
            </a:r>
            <a:r>
              <a:rPr lang="en-US" dirty="0" err="1">
                <a:solidFill>
                  <a:schemeClr val="bg1"/>
                </a:solidFill>
                <a:latin typeface="Sniglet" panose="020B0604020202020204" charset="0"/>
              </a:rPr>
              <a:t>chưa</a:t>
            </a:r>
            <a:r>
              <a:rPr lang="en-US" dirty="0">
                <a:solidFill>
                  <a:schemeClr val="bg1"/>
                </a:solidFill>
                <a:latin typeface="Sniglet" panose="020B060402020202020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Sniglet" panose="020B0604020202020204" charset="0"/>
              </a:rPr>
              <a:t>được</a:t>
            </a:r>
            <a:r>
              <a:rPr lang="en-US" dirty="0">
                <a:solidFill>
                  <a:schemeClr val="bg1"/>
                </a:solidFill>
                <a:latin typeface="Sniglet" panose="020B0604020202020204" charset="0"/>
              </a:rPr>
              <a:t> clean.</a:t>
            </a:r>
          </a:p>
        </p:txBody>
      </p:sp>
      <p:sp>
        <p:nvSpPr>
          <p:cNvPr id="16" name="Google Shape;376;p38"/>
          <p:cNvSpPr/>
          <p:nvPr/>
        </p:nvSpPr>
        <p:spPr>
          <a:xfrm>
            <a:off x="7238985" y="2553573"/>
            <a:ext cx="346205" cy="348325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77;p38"/>
          <p:cNvSpPr/>
          <p:nvPr/>
        </p:nvSpPr>
        <p:spPr>
          <a:xfrm>
            <a:off x="4742918" y="1006504"/>
            <a:ext cx="345681" cy="348325"/>
          </a:xfrm>
          <a:custGeom>
            <a:avLst/>
            <a:gdLst/>
            <a:ahLst/>
            <a:cxnLst/>
            <a:rect l="l" t="t" r="r" b="b"/>
            <a:pathLst>
              <a:path w="15817" h="15938" extrusionOk="0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75;p38"/>
          <p:cNvSpPr/>
          <p:nvPr/>
        </p:nvSpPr>
        <p:spPr>
          <a:xfrm>
            <a:off x="2088719" y="1980863"/>
            <a:ext cx="346227" cy="348325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>
            <a:spLocks noGrp="1"/>
          </p:cNvSpPr>
          <p:nvPr>
            <p:ph type="ctrTitle" idx="4294967295"/>
          </p:nvPr>
        </p:nvSpPr>
        <p:spPr>
          <a:xfrm>
            <a:off x="1877208" y="1202375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thanks!</a:t>
            </a:r>
            <a:endParaRPr sz="4800" dirty="0"/>
          </a:p>
        </p:txBody>
      </p:sp>
      <p:sp>
        <p:nvSpPr>
          <p:cNvPr id="298" name="Google Shape;298;p34"/>
          <p:cNvSpPr txBox="1">
            <a:spLocks noGrp="1"/>
          </p:cNvSpPr>
          <p:nvPr>
            <p:ph type="subTitle" idx="4294967295"/>
          </p:nvPr>
        </p:nvSpPr>
        <p:spPr>
          <a:xfrm>
            <a:off x="1329858" y="2376704"/>
            <a:ext cx="6593700" cy="23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/>
              <a:t>Any questions?</a:t>
            </a:r>
            <a:endParaRPr sz="3600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99" name="Google Shape;299;p34"/>
          <p:cNvSpPr/>
          <p:nvPr/>
        </p:nvSpPr>
        <p:spPr>
          <a:xfrm>
            <a:off x="4261982" y="603500"/>
            <a:ext cx="687464" cy="691590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4"/>
          <p:cNvSpPr/>
          <p:nvPr/>
        </p:nvSpPr>
        <p:spPr>
          <a:xfrm>
            <a:off x="3854110" y="2051600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ldNum" idx="12"/>
          </p:nvPr>
        </p:nvSpPr>
        <p:spPr>
          <a:xfrm>
            <a:off x="4352358" y="4833000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171</Words>
  <Application>Microsoft Office PowerPoint</Application>
  <PresentationFormat>On-screen Show (16:9)</PresentationFormat>
  <Paragraphs>28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Walter Turncoat</vt:lpstr>
      <vt:lpstr>Sniglet</vt:lpstr>
      <vt:lpstr>Ursula template</vt:lpstr>
      <vt:lpstr>Xin chào thầy cô và các bạn đã đến với buổi demo hôm nay</vt:lpstr>
      <vt:lpstr>Thành viên nhóm:</vt:lpstr>
      <vt:lpstr>Game Wonder village được mô phỏng từ một mini game trong game List of Guides   </vt:lpstr>
      <vt:lpstr> Game: Wonder village</vt:lpstr>
      <vt:lpstr>Các level cho game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Xin chào thầy cô và các bạn đã đến với buổi demo hôm nay</dc:title>
  <dc:creator>Admin</dc:creator>
  <cp:lastModifiedBy>Blue Panda</cp:lastModifiedBy>
  <cp:revision>14</cp:revision>
  <dcterms:modified xsi:type="dcterms:W3CDTF">2020-12-22T12:28:17Z</dcterms:modified>
</cp:coreProperties>
</file>